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48" r:id="rId1"/>
    <p:sldMasterId id="2147483749" r:id="rId2"/>
    <p:sldMasterId id="2147483750" r:id="rId3"/>
  </p:sldMasterIdLst>
  <p:notesMasterIdLst>
    <p:notesMasterId r:id="rId9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7EB12B-CCB7-4D6A-B26F-CBE0D4CDE907}">
  <a:tblStyle styleId="{0D7EB12B-CCB7-4D6A-B26F-CBE0D4CDE9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3"/>
    <p:restoredTop sz="94722"/>
  </p:normalViewPr>
  <p:slideViewPr>
    <p:cSldViewPr snapToGrid="0" snapToObjects="1">
      <p:cViewPr varScale="1">
        <p:scale>
          <a:sx n="191" d="100"/>
          <a:sy n="191"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youtube.com/watch?v=ieb6Svbc10E&amp;index=1&amp;list=PLgJ8UgkiorCnMLsUevoQRxH8t9bt7ne14"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4b7d7734d4_0_1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4b7d7734d4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067680081_2_9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8" name="Google Shape;1668;g4067680081_2_9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Shutterstock_654566557 </a:t>
            </a:r>
            <a:endParaRPr sz="1100" b="0" i="0" u="none" strike="noStrike" cap="none">
              <a:solidFill>
                <a:schemeClr val="dk1"/>
              </a:solidFill>
              <a:latin typeface="Calibri"/>
              <a:ea typeface="Calibri"/>
              <a:cs typeface="Calibri"/>
              <a:sym typeface="Calibri"/>
            </a:endParaRPr>
          </a:p>
        </p:txBody>
      </p:sp>
      <p:sp>
        <p:nvSpPr>
          <p:cNvPr id="1669" name="Google Shape;1669;g4067680081_2_9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4067680081_2_1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6" name="Google Shape;1676;g4067680081_2_1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Shutterstock_667830277</a:t>
            </a:r>
            <a:endParaRPr>
              <a:solidFill>
                <a:schemeClr val="dk1"/>
              </a:solidFill>
              <a:latin typeface="Calibri"/>
              <a:ea typeface="Calibri"/>
              <a:cs typeface="Calibri"/>
              <a:sym typeface="Calibri"/>
            </a:endParaRPr>
          </a:p>
        </p:txBody>
      </p:sp>
      <p:sp>
        <p:nvSpPr>
          <p:cNvPr id="1677" name="Google Shape;1677;g4067680081_2_1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4067680081_2_10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3" name="Google Shape;1683;g4067680081_2_10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4" name="Google Shape;1684;g4067680081_2_10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4067680081_2_11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9" name="Google Shape;1689;g4067680081_2_11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0" name="Google Shape;1690;g4067680081_2_11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4067680081_2_11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5" name="Google Shape;1695;g4067680081_2_11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6" name="Google Shape;1696;g4067680081_2_11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4dfd64eae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4dfd64eae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4067680081_2_13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7" name="Google Shape;1707;g4067680081_2_1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08" name="Google Shape;1708;g4067680081_2_1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4067680081_2_13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3" name="Google Shape;1713;g4067680081_2_1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Clr>
                <a:schemeClr val="dk1"/>
              </a:buClr>
              <a:buFont typeface="Arial"/>
              <a:buNone/>
            </a:pPr>
            <a:r>
              <a:rPr lang="en" dirty="0">
                <a:solidFill>
                  <a:schemeClr val="dk1"/>
                </a:solidFill>
                <a:latin typeface="Calibri"/>
                <a:ea typeface="Calibri"/>
                <a:cs typeface="Calibri"/>
                <a:sym typeface="Calibri"/>
              </a:rPr>
              <a:t>Shutterstock_1188695488</a:t>
            </a:r>
            <a:endParaRPr dirty="0">
              <a:solidFill>
                <a:schemeClr val="dk1"/>
              </a:solidFill>
              <a:latin typeface="Calibri"/>
              <a:ea typeface="Calibri"/>
              <a:cs typeface="Calibri"/>
              <a:sym typeface="Calibri"/>
            </a:endParaRPr>
          </a:p>
        </p:txBody>
      </p:sp>
      <p:sp>
        <p:nvSpPr>
          <p:cNvPr id="1714" name="Google Shape;1714;g4067680081_2_1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4067680081_2_1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g4067680081_2_14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Shutterstock_215771662</a:t>
            </a:r>
            <a:endParaRPr sz="1100" b="0" i="0" u="none" strike="noStrike" cap="none">
              <a:solidFill>
                <a:schemeClr val="dk1"/>
              </a:solidFill>
              <a:latin typeface="Calibri"/>
              <a:ea typeface="Calibri"/>
              <a:cs typeface="Calibri"/>
              <a:sym typeface="Calibri"/>
            </a:endParaRPr>
          </a:p>
        </p:txBody>
      </p:sp>
      <p:sp>
        <p:nvSpPr>
          <p:cNvPr id="1724" name="Google Shape;1724;g4067680081_2_14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4067680081_2_14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1" name="Google Shape;1731;g4067680081_2_14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Shutterstock_411452953</a:t>
            </a:r>
            <a:endParaRPr sz="1100" b="0" i="0" u="none" strike="noStrike" cap="none">
              <a:solidFill>
                <a:schemeClr val="dk1"/>
              </a:solidFill>
              <a:latin typeface="Calibri"/>
              <a:ea typeface="Calibri"/>
              <a:cs typeface="Calibri"/>
              <a:sym typeface="Calibri"/>
            </a:endParaRPr>
          </a:p>
        </p:txBody>
      </p:sp>
      <p:sp>
        <p:nvSpPr>
          <p:cNvPr id="1732" name="Google Shape;1732;g4067680081_2_14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4067680081_2_2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1" name="Google Shape;1601;g4067680081_2_2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This class is, after all, about you – so let’s do some introductions.</a:t>
            </a:r>
            <a:endParaRPr sz="1300"/>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(You may also want to ask “Fears about class?” – that can turn a little negative, so be ready to dissuade/make happy the students if you do ask this)</a:t>
            </a:r>
            <a:endParaRPr sz="1100" b="0" i="0" u="none" strike="noStrike" cap="none">
              <a:solidFill>
                <a:schemeClr val="dk1"/>
              </a:solidFill>
              <a:latin typeface="Calibri"/>
              <a:ea typeface="Calibri"/>
              <a:cs typeface="Calibri"/>
              <a:sym typeface="Calibri"/>
            </a:endParaRPr>
          </a:p>
        </p:txBody>
      </p:sp>
      <p:sp>
        <p:nvSpPr>
          <p:cNvPr id="1602" name="Google Shape;1602;g4067680081_2_2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4067680081_2_15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9" name="Google Shape;1739;g4067680081_2_1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40" name="Google Shape;1740;g4067680081_2_1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4067680081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6" name="Google Shape;1756;g4067680081_2_1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57" name="Google Shape;1757;g4067680081_2_1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4067680081_2_16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5" name="Google Shape;1765;g4067680081_2_16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66" name="Google Shape;1766;g4067680081_2_16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4067680081_2_17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3" name="Google Shape;1793;g4067680081_2_17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94" name="Google Shape;1794;g4067680081_2_17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4067680081_2_18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1" name="Google Shape;1821;g4067680081_2_1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300"/>
          </a:p>
        </p:txBody>
      </p:sp>
      <p:sp>
        <p:nvSpPr>
          <p:cNvPr id="1822" name="Google Shape;1822;g4067680081_2_1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4067680081_2_19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9" name="Google Shape;1849;g4067680081_2_19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This is a Trilogy image of students and does not violate copyright laws. </a:t>
            </a:r>
            <a:endParaRPr sz="1100" b="0" i="0" u="none" strike="noStrike" cap="none">
              <a:solidFill>
                <a:schemeClr val="dk1"/>
              </a:solidFill>
              <a:latin typeface="Calibri"/>
              <a:ea typeface="Calibri"/>
              <a:cs typeface="Calibri"/>
              <a:sym typeface="Calibri"/>
            </a:endParaRPr>
          </a:p>
        </p:txBody>
      </p:sp>
      <p:sp>
        <p:nvSpPr>
          <p:cNvPr id="1850" name="Google Shape;1850;g4067680081_2_19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4067680081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7" name="Google Shape;1857;g4067680081_2_19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858" name="Google Shape;1858;g4067680081_2_19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4067680081_2_20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5" name="Google Shape;1865;g4067680081_2_20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866" name="Google Shape;1866;g4067680081_2_20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4067680081_2_2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1" name="Google Shape;1871;g4067680081_2_2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872" name="Google Shape;1872;g4067680081_2_2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4067680081_2_2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4" name="Google Shape;1884;g4067680081_2_2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300"/>
          </a:p>
        </p:txBody>
      </p:sp>
      <p:sp>
        <p:nvSpPr>
          <p:cNvPr id="1885" name="Google Shape;1885;g4067680081_2_2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4b7d7734d4_0_1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4b7d7734d4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4067680081_2_2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9" name="Google Shape;1899;g4067680081_2_2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00" name="Google Shape;1900;g4067680081_2_2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4067680081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5" name="Google Shape;1905;g4067680081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06" name="Google Shape;1906;g4067680081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4067680081_2_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3" name="Google Shape;1913;g4067680081_2_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14" name="Google Shape;1914;g4067680081_2_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4067680081_2_23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8" name="Google Shape;1928;g4067680081_2_2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29" name="Google Shape;1929;g4067680081_2_2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4067680081_2_2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0" name="Google Shape;1940;g4067680081_2_2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41" name="Google Shape;1941;g4067680081_2_2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4067680081_2_2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953" name="Google Shape;1953;g4067680081_2_2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4067680081_2_25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8" name="Google Shape;1958;g4067680081_2_2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59" name="Google Shape;1959;g4067680081_2_2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4067680081_2_2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5" name="Google Shape;1965;g4067680081_2_2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p:txBody>
      </p:sp>
      <p:sp>
        <p:nvSpPr>
          <p:cNvPr id="1966" name="Google Shape;1966;g4067680081_2_2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4b83b31264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 name="Google Shape;1973;g4b83b31264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4b7d7734d4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4b7d7734d4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4067680081_2_5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8" name="Google Shape;1618;g4067680081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shutterstock_520041586</a:t>
            </a:r>
            <a:endParaRPr sz="1100" b="0" i="0" u="none" strike="noStrike" cap="none">
              <a:solidFill>
                <a:schemeClr val="dk1"/>
              </a:solidFill>
              <a:latin typeface="Calibri"/>
              <a:ea typeface="Calibri"/>
              <a:cs typeface="Calibri"/>
              <a:sym typeface="Calibri"/>
            </a:endParaRPr>
          </a:p>
        </p:txBody>
      </p:sp>
      <p:sp>
        <p:nvSpPr>
          <p:cNvPr id="1619" name="Google Shape;1619;g4067680081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4b7d7734d4_0_11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7" name="Google Shape;2137;g4b7d7734d4_0_11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138" name="Google Shape;2138;g4b7d7734d4_0_11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4067680081_2_3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144" name="Google Shape;2144;g4067680081_2_30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4067680081_2_30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9" name="Google Shape;2149;g4067680081_2_30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300"/>
          </a:p>
        </p:txBody>
      </p:sp>
      <p:sp>
        <p:nvSpPr>
          <p:cNvPr id="2150" name="Google Shape;2150;g4067680081_2_30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4067680081_2_31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6" name="Google Shape;2156;g4067680081_2_3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300"/>
          </a:p>
        </p:txBody>
      </p:sp>
      <p:sp>
        <p:nvSpPr>
          <p:cNvPr id="2157" name="Google Shape;2157;g4067680081_2_3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4ed86f4e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4ed86f4e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4067680081_2_3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9" name="Google Shape;2169;g4067680081_2_3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300"/>
          </a:p>
        </p:txBody>
      </p:sp>
      <p:sp>
        <p:nvSpPr>
          <p:cNvPr id="2170" name="Google Shape;2170;g4067680081_2_3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4067680081_2_3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3" name="Google Shape;2203;g4067680081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2204" name="Google Shape;2204;g4067680081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4067680081_2_34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1" name="Google Shape;2211;g4067680081_2_3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300"/>
          </a:p>
        </p:txBody>
      </p:sp>
      <p:sp>
        <p:nvSpPr>
          <p:cNvPr id="2212" name="Google Shape;2212;g4067680081_2_3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4067680081_2_34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8" name="Google Shape;2218;g4067680081_2_3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219" name="Google Shape;2219;g4067680081_2_3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4ed86f4eb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4ed86f4eb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4067680081_2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7" name="Google Shape;1627;g4067680081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28" name="Google Shape;1628;g4067680081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4067680081_2_35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5" name="Google Shape;2235;g4067680081_2_35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236" name="Google Shape;2236;g4067680081_2_35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4067680081_2_361: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3" name="Google Shape;2243;g4067680081_2_36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SzPts val="1100"/>
              <a:buNone/>
            </a:pPr>
            <a:r>
              <a:rPr lang="en" u="sng" dirty="0">
                <a:solidFill>
                  <a:schemeClr val="hlink"/>
                </a:solidFill>
                <a:hlinkClick r:id="rId3"/>
              </a:rPr>
              <a:t>https://www.youtube.com/watch?v=ieb6Svbc10E&amp;index=1&amp;list=PLgJ8UgkiorCnMLsUevoQRxH8t9bt7ne14</a:t>
            </a:r>
            <a:endParaRPr u="sng" dirty="0">
              <a:solidFill>
                <a:schemeClr val="hlink"/>
              </a:solidFill>
              <a:hlinkClick r:id="rId3"/>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p:txBody>
      </p:sp>
      <p:sp>
        <p:nvSpPr>
          <p:cNvPr id="2244" name="Google Shape;2244;g4067680081_2_36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5664341f99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5664341f9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5664341f99_0_1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3" name="Google Shape;2253;g5664341f99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5664341f9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8" name="Google Shape;2258;g5664341f9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5664341f99_0_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0" name="Google Shape;2340;g5664341f99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5664341f99_0_2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0" name="Google Shape;2350;g5664341f9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5664341f99_0_2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5" name="Google Shape;2365;g5664341f99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5664341f99_0_2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1" name="Google Shape;2381;g5664341f99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5664341f99_0_26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5" name="Google Shape;2395;g5664341f99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4067680081_2_7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2" name="Google Shape;1642;g4067680081_2_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43" name="Google Shape;1643;g4067680081_2_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5664341f99_0_2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4" name="Google Shape;2404;g5664341f99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5664341f99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5664341f99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5664341f99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5664341f99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5664341f99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5664341f99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5664341f99_0_3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3" name="Google Shape;2463;g5664341f99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5664341f99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6" name="Google Shape;2476;g5664341f99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5664341f99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5664341f99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5664341f99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7" name="Google Shape;2497;g5664341f99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5664341f99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1" name="Google Shape;2511;g5664341f99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Google Shape;2525;g5664341f99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6" name="Google Shape;2526;g5664341f99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4067680081_2_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8" name="Google Shape;1648;g4067680081_2_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1649" name="Google Shape;1649;g4067680081_2_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5664341f99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5664341f99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g5664341f99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4" name="Google Shape;2554;g5664341f99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5664341f99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3" name="Google Shape;2563;g5664341f99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g5664341f99_0_4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3" name="Google Shape;2583;g5664341f9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g5664341f99_0_46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3" name="Google Shape;2593;g5664341f9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5664341f99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5664341f99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5664341f99_0_4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5" name="Google Shape;2625;g5664341f99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5664341f99_0_5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1" name="Google Shape;2631;g5664341f99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5664341f99_0_5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8" name="Google Shape;2638;g5664341f99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5664341f99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5664341f99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4067680081_2_8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7" name="Google Shape;1657;g4067680081_2_8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58" name="Google Shape;1658;g4067680081_2_8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g5664341f99_0_5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3" name="Google Shape;2683;g5664341f99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5664341f99_0_5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8" name="Google Shape;2688;g5664341f99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5664341f99_0_56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3" name="Google Shape;2693;g5664341f99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2"/>
        <p:cNvGrpSpPr/>
        <p:nvPr/>
      </p:nvGrpSpPr>
      <p:grpSpPr>
        <a:xfrm>
          <a:off x="0" y="0"/>
          <a:ext cx="0" cy="0"/>
          <a:chOff x="0" y="0"/>
          <a:chExt cx="0" cy="0"/>
        </a:xfrm>
      </p:grpSpPr>
      <p:sp>
        <p:nvSpPr>
          <p:cNvPr id="2703" name="Google Shape;2703;g5664341f99_0_5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4" name="Google Shape;2704;g5664341f99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9"/>
        <p:cNvGrpSpPr/>
        <p:nvPr/>
      </p:nvGrpSpPr>
      <p:grpSpPr>
        <a:xfrm>
          <a:off x="0" y="0"/>
          <a:ext cx="0" cy="0"/>
          <a:chOff x="0" y="0"/>
          <a:chExt cx="0" cy="0"/>
        </a:xfrm>
      </p:grpSpPr>
      <p:sp>
        <p:nvSpPr>
          <p:cNvPr id="2710" name="Google Shape;2710;g5664341f99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1" name="Google Shape;2711;g5664341f99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51109f00f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51109f00f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4"/>
        <p:cNvGrpSpPr/>
        <p:nvPr/>
      </p:nvGrpSpPr>
      <p:grpSpPr>
        <a:xfrm>
          <a:off x="0" y="0"/>
          <a:ext cx="0" cy="0"/>
          <a:chOff x="0" y="0"/>
          <a:chExt cx="0" cy="0"/>
        </a:xfrm>
      </p:grpSpPr>
      <p:sp>
        <p:nvSpPr>
          <p:cNvPr id="2725" name="Google Shape;2725;g5664341f99_0_5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Send out Steps To Upload to Github.pdf</a:t>
            </a:r>
            <a:endParaRPr/>
          </a:p>
        </p:txBody>
      </p:sp>
      <p:sp>
        <p:nvSpPr>
          <p:cNvPr id="2726" name="Google Shape;2726;g5664341f99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g5664341f99_0_60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4" name="Google Shape;2734;g5664341f99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8"/>
        <p:cNvGrpSpPr/>
        <p:nvPr/>
      </p:nvGrpSpPr>
      <p:grpSpPr>
        <a:xfrm>
          <a:off x="0" y="0"/>
          <a:ext cx="0" cy="0"/>
          <a:chOff x="0" y="0"/>
          <a:chExt cx="0" cy="0"/>
        </a:xfrm>
      </p:grpSpPr>
      <p:sp>
        <p:nvSpPr>
          <p:cNvPr id="2739" name="Google Shape;2739;g5664341f99_0_136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2740" name="Google Shape;2740;g5664341f99_0_136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g5664341f99_0_13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6" name="Google Shape;2746;g5664341f99_0_13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747" name="Google Shape;2747;g5664341f99_0_13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89</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4067680081_2_9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63" name="Google Shape;1663;g4067680081_2_9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589"/>
        <p:cNvGrpSpPr/>
        <p:nvPr/>
      </p:nvGrpSpPr>
      <p:grpSpPr>
        <a:xfrm>
          <a:off x="0" y="0"/>
          <a:ext cx="0" cy="0"/>
          <a:chOff x="0" y="0"/>
          <a:chExt cx="0" cy="0"/>
        </a:xfrm>
      </p:grpSpPr>
      <p:pic>
        <p:nvPicPr>
          <p:cNvPr id="1590" name="Google Shape;1590;p103"/>
          <p:cNvPicPr preferRelativeResize="0"/>
          <p:nvPr/>
        </p:nvPicPr>
        <p:blipFill>
          <a:blip r:embed="rId2">
            <a:alphaModFix/>
          </a:blip>
          <a:stretch>
            <a:fillRect/>
          </a:stretch>
        </p:blipFill>
        <p:spPr>
          <a:xfrm>
            <a:off x="0" y="0"/>
            <a:ext cx="9144010" cy="5143500"/>
          </a:xfrm>
          <a:prstGeom prst="rect">
            <a:avLst/>
          </a:prstGeom>
          <a:noFill/>
          <a:ln>
            <a:noFill/>
          </a:ln>
        </p:spPr>
      </p:pic>
      <p:sp>
        <p:nvSpPr>
          <p:cNvPr id="1591" name="Google Shape;1591;p103"/>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4"/>
        <p:cNvGrpSpPr/>
        <p:nvPr/>
      </p:nvGrpSpPr>
      <p:grpSpPr>
        <a:xfrm>
          <a:off x="0" y="0"/>
          <a:ext cx="0" cy="0"/>
          <a:chOff x="0" y="0"/>
          <a:chExt cx="0" cy="0"/>
        </a:xfrm>
      </p:grpSpPr>
      <p:pic>
        <p:nvPicPr>
          <p:cNvPr id="55" name="Google Shape;55;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6" name="Google Shape;56;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8" name="Google Shape;58;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9" name="Google Shape;59;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2" name="Google Shape;62;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3" name="Google Shape;63;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4"/>
        <p:cNvGrpSpPr/>
        <p:nvPr/>
      </p:nvGrpSpPr>
      <p:grpSpPr>
        <a:xfrm>
          <a:off x="0" y="0"/>
          <a:ext cx="0" cy="0"/>
          <a:chOff x="0" y="0"/>
          <a:chExt cx="0" cy="0"/>
        </a:xfrm>
      </p:grpSpPr>
      <p:pic>
        <p:nvPicPr>
          <p:cNvPr id="65" name="Google Shape;6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6" name="Google Shape;6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8" name="Google Shape;6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9" name="Google Shape;6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2" name="Google Shape;72;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3" name="Google Shape;73;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6" name="Google Shape;86;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8" name="Google Shape;88;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9" name="Google Shape;89;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0" name="Google Shape;90;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3" name="Google Shape;93;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4"/>
        <p:cNvGrpSpPr/>
        <p:nvPr/>
      </p:nvGrpSpPr>
      <p:grpSpPr>
        <a:xfrm>
          <a:off x="0" y="0"/>
          <a:ext cx="0" cy="0"/>
          <a:chOff x="0" y="0"/>
          <a:chExt cx="0" cy="0"/>
        </a:xfrm>
      </p:grpSpPr>
      <p:pic>
        <p:nvPicPr>
          <p:cNvPr id="95" name="Google Shape;95;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7" name="Google Shape;97;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8" name="Google Shape;98;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 name="Google Shape;101;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2" name="Google Shape;102;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 name="Google Shape;103;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endParaRPr sz="600">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 name="Google Shape;107;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8" name="Google Shape;10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 name="Google Shape;117;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8" name="Google Shape;118;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3" name="Google Shape;123;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4" name="Google Shape;124;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2" name="Google Shape;132;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1" name="Google Shape;141;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 name="Google Shape;1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 name="Google Shape;148;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9" name="Google Shape;1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 name="Google Shape;150;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 name="Google Shape;151;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 name="Google Shape;158;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9" name="Google Shape;159;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 name="Google Shape;160;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 name="Google Shape;164;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5" name="Google Shape;165;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 name="Google Shape;16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8" name="Google Shape;17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2" name="Google Shape;182;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3" name="Google Shape;183;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4" name="Google Shape;18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 name="Google Shape;18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 name="Google Shape;19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3" name="Google Shape;19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 name="Google Shape;19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 name="Google Shape;218;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 name="Google Shape;219;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 name="Google Shape;22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 name="Google Shape;25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 name="Google Shape;252;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 name="Google Shape;257;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282"/>
        <p:cNvGrpSpPr/>
        <p:nvPr/>
      </p:nvGrpSpPr>
      <p:grpSpPr>
        <a:xfrm>
          <a:off x="0" y="0"/>
          <a:ext cx="0" cy="0"/>
          <a:chOff x="0" y="0"/>
          <a:chExt cx="0" cy="0"/>
        </a:xfrm>
      </p:grpSpPr>
      <p:sp>
        <p:nvSpPr>
          <p:cNvPr id="283" name="Google Shape;283;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6" name="Google Shape;286;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8" name="Google Shape;28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9" name="Google Shape;289;p34"/>
          <p:cNvGrpSpPr/>
          <p:nvPr/>
        </p:nvGrpSpPr>
        <p:grpSpPr>
          <a:xfrm>
            <a:off x="457200" y="1237825"/>
            <a:ext cx="776900" cy="486300"/>
            <a:chOff x="457200" y="1466425"/>
            <a:chExt cx="776900" cy="486300"/>
          </a:xfrm>
        </p:grpSpPr>
        <p:sp>
          <p:nvSpPr>
            <p:cNvPr id="290" name="Google Shape;290;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1" name="Google Shape;291;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4"/>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4"/>
          <p:cNvGrpSpPr/>
          <p:nvPr/>
        </p:nvGrpSpPr>
        <p:grpSpPr>
          <a:xfrm>
            <a:off x="457200" y="1828900"/>
            <a:ext cx="776900" cy="486300"/>
            <a:chOff x="457200" y="1466425"/>
            <a:chExt cx="776900" cy="486300"/>
          </a:xfrm>
        </p:grpSpPr>
        <p:sp>
          <p:nvSpPr>
            <p:cNvPr id="295" name="Google Shape;295;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6" name="Google Shape;296;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4"/>
          <p:cNvGrpSpPr/>
          <p:nvPr/>
        </p:nvGrpSpPr>
        <p:grpSpPr>
          <a:xfrm>
            <a:off x="457200" y="2419975"/>
            <a:ext cx="776900" cy="486300"/>
            <a:chOff x="457200" y="1466425"/>
            <a:chExt cx="776900" cy="486300"/>
          </a:xfrm>
        </p:grpSpPr>
        <p:sp>
          <p:nvSpPr>
            <p:cNvPr id="299" name="Google Shape;299;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0" name="Google Shape;300;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4"/>
          <p:cNvGrpSpPr/>
          <p:nvPr/>
        </p:nvGrpSpPr>
        <p:grpSpPr>
          <a:xfrm>
            <a:off x="457200" y="3011050"/>
            <a:ext cx="776900" cy="486300"/>
            <a:chOff x="457200" y="1466425"/>
            <a:chExt cx="776900" cy="486300"/>
          </a:xfrm>
        </p:grpSpPr>
        <p:sp>
          <p:nvSpPr>
            <p:cNvPr id="303" name="Google Shape;30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4" name="Google Shape;30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4"/>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4"/>
          <p:cNvGrpSpPr/>
          <p:nvPr/>
        </p:nvGrpSpPr>
        <p:grpSpPr>
          <a:xfrm>
            <a:off x="457200" y="3602137"/>
            <a:ext cx="776900" cy="486300"/>
            <a:chOff x="457200" y="1466425"/>
            <a:chExt cx="776900" cy="486300"/>
          </a:xfrm>
        </p:grpSpPr>
        <p:sp>
          <p:nvSpPr>
            <p:cNvPr id="307" name="Google Shape;307;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8" name="Google Shape;308;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4"/>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4"/>
          <p:cNvGrpSpPr/>
          <p:nvPr/>
        </p:nvGrpSpPr>
        <p:grpSpPr>
          <a:xfrm>
            <a:off x="457200" y="4193262"/>
            <a:ext cx="776900" cy="486300"/>
            <a:chOff x="457200" y="1466425"/>
            <a:chExt cx="776900" cy="486300"/>
          </a:xfrm>
        </p:grpSpPr>
        <p:sp>
          <p:nvSpPr>
            <p:cNvPr id="311" name="Google Shape;311;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2" name="Google Shape;312;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3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 name="Google Shape;315;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34"/>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4"/>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 name="Google Shape;321;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 name="Google Shape;322;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 name="Google Shape;324;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 name="Google Shape;35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0" name="Google Shape;360;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5"/>
        <p:cNvGrpSpPr/>
        <p:nvPr/>
      </p:nvGrpSpPr>
      <p:grpSpPr>
        <a:xfrm>
          <a:off x="0" y="0"/>
          <a:ext cx="0" cy="0"/>
          <a:chOff x="0" y="0"/>
          <a:chExt cx="0" cy="0"/>
        </a:xfrm>
      </p:grpSpPr>
      <p:sp>
        <p:nvSpPr>
          <p:cNvPr id="396" name="Google Shape;39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 name="Google Shape;39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 name="Google Shape;3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 name="Google Shape;40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 name="Google Shape;421;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 name="Google Shape;431;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 name="Google Shape;44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6" name="Google Shape;446;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 name="Google Shape;477;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3" name="Google Shape;51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5" name="Google Shape;51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7"/>
        <p:cNvGrpSpPr/>
        <p:nvPr/>
      </p:nvGrpSpPr>
      <p:grpSpPr>
        <a:xfrm>
          <a:off x="0" y="0"/>
          <a:ext cx="0" cy="0"/>
          <a:chOff x="0" y="0"/>
          <a:chExt cx="0" cy="0"/>
        </a:xfrm>
      </p:grpSpPr>
      <p:sp>
        <p:nvSpPr>
          <p:cNvPr id="528" name="Google Shape;5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 name="Google Shape;5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0" name="Google Shape;5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1" name="Google Shape;531;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 name="Google Shape;532;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50" name="Google Shape;550;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553"/>
        <p:cNvGrpSpPr/>
        <p:nvPr/>
      </p:nvGrpSpPr>
      <p:grpSpPr>
        <a:xfrm>
          <a:off x="0" y="0"/>
          <a:ext cx="0" cy="0"/>
          <a:chOff x="0" y="0"/>
          <a:chExt cx="0" cy="0"/>
        </a:xfrm>
      </p:grpSpPr>
      <p:sp>
        <p:nvSpPr>
          <p:cNvPr id="554" name="Google Shape;55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404040"/>
        </a:solidFill>
        <a:effectLst/>
      </p:bgPr>
    </p:bg>
    <p:spTree>
      <p:nvGrpSpPr>
        <p:cNvPr id="1" name="Shape 555"/>
        <p:cNvGrpSpPr/>
        <p:nvPr/>
      </p:nvGrpSpPr>
      <p:grpSpPr>
        <a:xfrm>
          <a:off x="0" y="0"/>
          <a:ext cx="0" cy="0"/>
          <a:chOff x="0" y="0"/>
          <a:chExt cx="0" cy="0"/>
        </a:xfrm>
      </p:grpSpPr>
      <p:sp>
        <p:nvSpPr>
          <p:cNvPr id="556" name="Google Shape;556;p43"/>
          <p:cNvSpPr/>
          <p:nvPr/>
        </p:nvSpPr>
        <p:spPr>
          <a:xfrm>
            <a:off x="0" y="0"/>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57" name="Google Shape;557;p43"/>
          <p:cNvSpPr/>
          <p:nvPr/>
        </p:nvSpPr>
        <p:spPr>
          <a:xfrm>
            <a:off x="426890"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8" name="Google Shape;558;p43"/>
          <p:cNvSpPr/>
          <p:nvPr/>
        </p:nvSpPr>
        <p:spPr>
          <a:xfrm>
            <a:off x="426890" y="3014288"/>
            <a:ext cx="3535500" cy="255000"/>
          </a:xfrm>
          <a:prstGeom prst="rect">
            <a:avLst/>
          </a:prstGeom>
          <a:noFill/>
          <a:ln>
            <a:noFill/>
          </a:ln>
        </p:spPr>
        <p:txBody>
          <a:bodyPr spcFirstLastPara="1" wrap="square" lIns="34275" tIns="34275" rIns="34275" bIns="34275" anchor="ctr" anchorCtr="0">
            <a:noAutofit/>
          </a:bodyPr>
          <a:lstStyle/>
          <a:p>
            <a:pPr marL="0" marR="0" lvl="0" indent="0" algn="l" rtl="0">
              <a:lnSpc>
                <a:spcPct val="90000"/>
              </a:lnSpc>
              <a:spcBef>
                <a:spcPts val="0"/>
              </a:spcBef>
              <a:spcAft>
                <a:spcPts val="0"/>
              </a:spcAft>
              <a:buClr>
                <a:srgbClr val="FFFFFF"/>
              </a:buClr>
              <a:buSzPts val="1900"/>
              <a:buFont typeface="Arial"/>
              <a:buNone/>
            </a:pPr>
            <a:r>
              <a:rPr lang="en" sz="1900" b="1" i="0" u="none" strike="noStrike" cap="none">
                <a:solidFill>
                  <a:srgbClr val="FFFFFF"/>
                </a:solidFill>
                <a:latin typeface="Arial"/>
                <a:ea typeface="Arial"/>
                <a:cs typeface="Arial"/>
                <a:sym typeface="Arial"/>
              </a:rPr>
              <a:t>The Coding Bootcamp</a:t>
            </a:r>
            <a:endParaRPr/>
          </a:p>
        </p:txBody>
      </p:sp>
      <p:sp>
        <p:nvSpPr>
          <p:cNvPr id="559" name="Google Shape;559;p43"/>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FFFFFF"/>
              </a:buClr>
              <a:buSzPts val="4100"/>
              <a:buFont typeface="Arial"/>
              <a:buNone/>
              <a:defRPr sz="41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itle and Content" type="tx">
  <p:cSld name="TITLE_AND_BODY">
    <p:spTree>
      <p:nvGrpSpPr>
        <p:cNvPr id="1" name="Shape 560"/>
        <p:cNvGrpSpPr/>
        <p:nvPr/>
      </p:nvGrpSpPr>
      <p:grpSpPr>
        <a:xfrm>
          <a:off x="0" y="0"/>
          <a:ext cx="0" cy="0"/>
          <a:chOff x="0" y="0"/>
          <a:chExt cx="0" cy="0"/>
        </a:xfrm>
      </p:grpSpPr>
      <p:sp>
        <p:nvSpPr>
          <p:cNvPr id="561" name="Google Shape;561;p44"/>
          <p:cNvSpPr/>
          <p:nvPr/>
        </p:nvSpPr>
        <p:spPr>
          <a:xfrm>
            <a:off x="-1" y="4814223"/>
            <a:ext cx="9155700" cy="343200"/>
          </a:xfrm>
          <a:prstGeom prst="rect">
            <a:avLst/>
          </a:prstGeom>
          <a:solidFill>
            <a:srgbClr val="1D1A3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 name="Google Shape;562;p44"/>
          <p:cNvSpPr txBox="1">
            <a:spLocks noGrp="1"/>
          </p:cNvSpPr>
          <p:nvPr>
            <p:ph type="title"/>
          </p:nvPr>
        </p:nvSpPr>
        <p:spPr>
          <a:xfrm>
            <a:off x="304800" y="0"/>
            <a:ext cx="5470500" cy="4905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cxnSp>
        <p:nvCxnSpPr>
          <p:cNvPr id="563" name="Google Shape;563;p44"/>
          <p:cNvCxnSpPr/>
          <p:nvPr/>
        </p:nvCxnSpPr>
        <p:spPr>
          <a:xfrm>
            <a:off x="0" y="490390"/>
            <a:ext cx="9144000" cy="0"/>
          </a:xfrm>
          <a:prstGeom prst="straightConnector1">
            <a:avLst/>
          </a:prstGeom>
          <a:noFill/>
          <a:ln w="41275" cap="flat" cmpd="sng">
            <a:solidFill>
              <a:srgbClr val="C83232"/>
            </a:solidFill>
            <a:prstDash val="solid"/>
            <a:miter lim="8000"/>
            <a:headEnd type="none" w="sm" len="sm"/>
            <a:tailEnd type="none" w="sm" len="sm"/>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1_Blank">
  <p:cSld name="1_Blank">
    <p:bg>
      <p:bgPr>
        <a:solidFill>
          <a:srgbClr val="404040"/>
        </a:solidFill>
        <a:effectLst/>
      </p:bgPr>
    </p:bg>
    <p:spTree>
      <p:nvGrpSpPr>
        <p:cNvPr id="1" name="Shape 564"/>
        <p:cNvGrpSpPr/>
        <p:nvPr/>
      </p:nvGrpSpPr>
      <p:grpSpPr>
        <a:xfrm>
          <a:off x="0" y="0"/>
          <a:ext cx="0" cy="0"/>
          <a:chOff x="0" y="0"/>
          <a:chExt cx="0" cy="0"/>
        </a:xfrm>
      </p:grpSpPr>
      <p:sp>
        <p:nvSpPr>
          <p:cNvPr id="565" name="Google Shape;565;p45"/>
          <p:cNvSpPr/>
          <p:nvPr/>
        </p:nvSpPr>
        <p:spPr>
          <a:xfrm>
            <a:off x="0" y="0"/>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66" name="Google Shape;566;p45"/>
          <p:cNvSpPr/>
          <p:nvPr/>
        </p:nvSpPr>
        <p:spPr>
          <a:xfrm>
            <a:off x="426890"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67" name="Google Shape;567;p45"/>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568"/>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72"/>
        <p:cNvGrpSpPr/>
        <p:nvPr/>
      </p:nvGrpSpPr>
      <p:grpSpPr>
        <a:xfrm>
          <a:off x="0" y="0"/>
          <a:ext cx="0" cy="0"/>
          <a:chOff x="0" y="0"/>
          <a:chExt cx="0" cy="0"/>
        </a:xfrm>
      </p:grpSpPr>
      <p:pic>
        <p:nvPicPr>
          <p:cNvPr id="573" name="Google Shape;573;p4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74" name="Google Shape;574;p49"/>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6" name="Google Shape;576;p4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77" name="Google Shape;577;p4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580" name="Google Shape;580;p49"/>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581" name="Google Shape;581;p49"/>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582"/>
        <p:cNvGrpSpPr/>
        <p:nvPr/>
      </p:nvGrpSpPr>
      <p:grpSpPr>
        <a:xfrm>
          <a:off x="0" y="0"/>
          <a:ext cx="0" cy="0"/>
          <a:chOff x="0" y="0"/>
          <a:chExt cx="0" cy="0"/>
        </a:xfrm>
      </p:grpSpPr>
      <p:pic>
        <p:nvPicPr>
          <p:cNvPr id="583" name="Google Shape;583;p5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84" name="Google Shape;584;p50"/>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586" name="Google Shape;586;p5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7" name="Google Shape;587;p5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5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5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590" name="Google Shape;590;p50"/>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591" name="Google Shape;591;p50"/>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592"/>
        <p:cNvGrpSpPr/>
        <p:nvPr/>
      </p:nvGrpSpPr>
      <p:grpSpPr>
        <a:xfrm>
          <a:off x="0" y="0"/>
          <a:ext cx="0" cy="0"/>
          <a:chOff x="0" y="0"/>
          <a:chExt cx="0" cy="0"/>
        </a:xfrm>
      </p:grpSpPr>
      <p:pic>
        <p:nvPicPr>
          <p:cNvPr id="593" name="Google Shape;593;p51"/>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94" name="Google Shape;594;p51"/>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596" name="Google Shape;596;p5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97" name="Google Shape;597;p5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5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5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00" name="Google Shape;600;p51"/>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601" name="Google Shape;601;p51"/>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602"/>
        <p:cNvGrpSpPr/>
        <p:nvPr/>
      </p:nvGrpSpPr>
      <p:grpSpPr>
        <a:xfrm>
          <a:off x="0" y="0"/>
          <a:ext cx="0" cy="0"/>
          <a:chOff x="0" y="0"/>
          <a:chExt cx="0" cy="0"/>
        </a:xfrm>
      </p:grpSpPr>
      <p:pic>
        <p:nvPicPr>
          <p:cNvPr id="603" name="Google Shape;603;p5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04" name="Google Shape;604;p5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p5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606" name="Google Shape;606;p5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607" name="Google Shape;607;p5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608" name="Google Shape;608;p5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5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5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611" name="Google Shape;611;p52"/>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612"/>
        <p:cNvGrpSpPr/>
        <p:nvPr/>
      </p:nvGrpSpPr>
      <p:grpSpPr>
        <a:xfrm>
          <a:off x="0" y="0"/>
          <a:ext cx="0" cy="0"/>
          <a:chOff x="0" y="0"/>
          <a:chExt cx="0" cy="0"/>
        </a:xfrm>
      </p:grpSpPr>
      <p:pic>
        <p:nvPicPr>
          <p:cNvPr id="613" name="Google Shape;61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4" name="Google Shape;614;p5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15" name="Google Shape;615;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16" name="Google Shape;616;p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618"/>
        <p:cNvGrpSpPr/>
        <p:nvPr/>
      </p:nvGrpSpPr>
      <p:grpSpPr>
        <a:xfrm>
          <a:off x="0" y="0"/>
          <a:ext cx="0" cy="0"/>
          <a:chOff x="0" y="0"/>
          <a:chExt cx="0" cy="0"/>
        </a:xfrm>
      </p:grpSpPr>
      <p:pic>
        <p:nvPicPr>
          <p:cNvPr id="619" name="Google Shape;619;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0" name="Google Shape;620;p54"/>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21" name="Google Shape;621;p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623"/>
        <p:cNvGrpSpPr/>
        <p:nvPr/>
      </p:nvGrpSpPr>
      <p:grpSpPr>
        <a:xfrm>
          <a:off x="0" y="0"/>
          <a:ext cx="0" cy="0"/>
          <a:chOff x="0" y="0"/>
          <a:chExt cx="0" cy="0"/>
        </a:xfrm>
      </p:grpSpPr>
      <p:sp>
        <p:nvSpPr>
          <p:cNvPr id="624" name="Google Shape;624;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6" name="Google Shape;626;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28" name="Google Shape;628;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55"/>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30"/>
        <p:cNvGrpSpPr/>
        <p:nvPr/>
      </p:nvGrpSpPr>
      <p:grpSpPr>
        <a:xfrm>
          <a:off x="0" y="0"/>
          <a:ext cx="0" cy="0"/>
          <a:chOff x="0" y="0"/>
          <a:chExt cx="0" cy="0"/>
        </a:xfrm>
      </p:grpSpPr>
      <p:pic>
        <p:nvPicPr>
          <p:cNvPr id="631" name="Google Shape;631;p56"/>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32" name="Google Shape;632;p56"/>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56"/>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634" name="Google Shape;634;p56"/>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56"/>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6" name="Google Shape;636;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637" name="Google Shape;637;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5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639"/>
        <p:cNvGrpSpPr/>
        <p:nvPr/>
      </p:nvGrpSpPr>
      <p:grpSpPr>
        <a:xfrm>
          <a:off x="0" y="0"/>
          <a:ext cx="0" cy="0"/>
          <a:chOff x="0" y="0"/>
          <a:chExt cx="0" cy="0"/>
        </a:xfrm>
      </p:grpSpPr>
      <p:pic>
        <p:nvPicPr>
          <p:cNvPr id="640" name="Google Shape;640;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1" name="Google Shape;641;p57"/>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2" name="Google Shape;642;p57"/>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643" name="Google Shape;643;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644"/>
        <p:cNvGrpSpPr/>
        <p:nvPr/>
      </p:nvGrpSpPr>
      <p:grpSpPr>
        <a:xfrm>
          <a:off x="0" y="0"/>
          <a:ext cx="0" cy="0"/>
          <a:chOff x="0" y="0"/>
          <a:chExt cx="0" cy="0"/>
        </a:xfrm>
      </p:grpSpPr>
      <p:pic>
        <p:nvPicPr>
          <p:cNvPr id="645" name="Google Shape;645;p5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646" name="Google Shape;646;p5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8"/>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649" name="Google Shape;649;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58"/>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651" name="Google Shape;651;p58"/>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652"/>
        <p:cNvGrpSpPr/>
        <p:nvPr/>
      </p:nvGrpSpPr>
      <p:grpSpPr>
        <a:xfrm>
          <a:off x="0" y="0"/>
          <a:ext cx="0" cy="0"/>
          <a:chOff x="0" y="0"/>
          <a:chExt cx="0" cy="0"/>
        </a:xfrm>
      </p:grpSpPr>
      <p:pic>
        <p:nvPicPr>
          <p:cNvPr id="653" name="Google Shape;653;p5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654" name="Google Shape;654;p5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5" name="Google Shape;655;p5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656" name="Google Shape;656;p5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5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8" name="Google Shape;658;p59"/>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659" name="Google Shape;659;p5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660" name="Google Shape;660;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5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662"/>
        <p:cNvGrpSpPr/>
        <p:nvPr/>
      </p:nvGrpSpPr>
      <p:grpSpPr>
        <a:xfrm>
          <a:off x="0" y="0"/>
          <a:ext cx="0" cy="0"/>
          <a:chOff x="0" y="0"/>
          <a:chExt cx="0" cy="0"/>
        </a:xfrm>
      </p:grpSpPr>
      <p:pic>
        <p:nvPicPr>
          <p:cNvPr id="663" name="Google Shape;663;p60"/>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664" name="Google Shape;664;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5" name="Google Shape;665;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60"/>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668" name="Google Shape;668;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6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6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671"/>
        <p:cNvGrpSpPr/>
        <p:nvPr/>
      </p:nvGrpSpPr>
      <p:grpSpPr>
        <a:xfrm>
          <a:off x="0" y="0"/>
          <a:ext cx="0" cy="0"/>
          <a:chOff x="0" y="0"/>
          <a:chExt cx="0" cy="0"/>
        </a:xfrm>
      </p:grpSpPr>
      <p:pic>
        <p:nvPicPr>
          <p:cNvPr id="672" name="Google Shape;672;p6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673" name="Google Shape;673;p6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4" name="Google Shape;674;p61"/>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675" name="Google Shape;675;p61"/>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61"/>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6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678" name="Google Shape;678;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9" name="Google Shape;679;p61"/>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680"/>
        <p:cNvGrpSpPr/>
        <p:nvPr/>
      </p:nvGrpSpPr>
      <p:grpSpPr>
        <a:xfrm>
          <a:off x="0" y="0"/>
          <a:ext cx="0" cy="0"/>
          <a:chOff x="0" y="0"/>
          <a:chExt cx="0" cy="0"/>
        </a:xfrm>
      </p:grpSpPr>
      <p:sp>
        <p:nvSpPr>
          <p:cNvPr id="681" name="Google Shape;681;p62"/>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2" name="Google Shape;682;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3" name="Google Shape;683;p62"/>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684" name="Google Shape;684;p62"/>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62"/>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6" name="Google Shape;686;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7" name="Google Shape;687;p6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8" name="Google Shape;688;p62"/>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689"/>
        <p:cNvGrpSpPr/>
        <p:nvPr/>
      </p:nvGrpSpPr>
      <p:grpSpPr>
        <a:xfrm>
          <a:off x="0" y="0"/>
          <a:ext cx="0" cy="0"/>
          <a:chOff x="0" y="0"/>
          <a:chExt cx="0" cy="0"/>
        </a:xfrm>
      </p:grpSpPr>
      <p:pic>
        <p:nvPicPr>
          <p:cNvPr id="690" name="Google Shape;690;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691" name="Google Shape;691;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2" name="Google Shape;692;p63"/>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693" name="Google Shape;693;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4" name="Google Shape;694;p63"/>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695" name="Google Shape;695;p6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6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697" name="Google Shape;697;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6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699"/>
        <p:cNvGrpSpPr/>
        <p:nvPr/>
      </p:nvGrpSpPr>
      <p:grpSpPr>
        <a:xfrm>
          <a:off x="0" y="0"/>
          <a:ext cx="0" cy="0"/>
          <a:chOff x="0" y="0"/>
          <a:chExt cx="0" cy="0"/>
        </a:xfrm>
      </p:grpSpPr>
      <p:sp>
        <p:nvSpPr>
          <p:cNvPr id="700" name="Google Shape;700;p64"/>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701" name="Google Shape;701;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702" name="Google Shape;702;p64"/>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703" name="Google Shape;703;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4" name="Google Shape;704;p64"/>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5" name="Google Shape;705;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6" name="Google Shape;706;p6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6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708"/>
        <p:cNvGrpSpPr/>
        <p:nvPr/>
      </p:nvGrpSpPr>
      <p:grpSpPr>
        <a:xfrm>
          <a:off x="0" y="0"/>
          <a:ext cx="0" cy="0"/>
          <a:chOff x="0" y="0"/>
          <a:chExt cx="0" cy="0"/>
        </a:xfrm>
      </p:grpSpPr>
      <p:sp>
        <p:nvSpPr>
          <p:cNvPr id="709" name="Google Shape;709;p6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2" name="Google Shape;712;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3" name="Google Shape;713;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4" name="Google Shape;714;p6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15" name="Google Shape;715;p65"/>
          <p:cNvGrpSpPr/>
          <p:nvPr/>
        </p:nvGrpSpPr>
        <p:grpSpPr>
          <a:xfrm>
            <a:off x="457200" y="1378813"/>
            <a:ext cx="776889" cy="621300"/>
            <a:chOff x="457200" y="1378813"/>
            <a:chExt cx="776889" cy="621300"/>
          </a:xfrm>
        </p:grpSpPr>
        <p:sp>
          <p:nvSpPr>
            <p:cNvPr id="716" name="Google Shape;716;p6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717" name="Google Shape;717;p65"/>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65"/>
          <p:cNvGrpSpPr/>
          <p:nvPr/>
        </p:nvGrpSpPr>
        <p:grpSpPr>
          <a:xfrm>
            <a:off x="457200" y="2228725"/>
            <a:ext cx="776889" cy="621300"/>
            <a:chOff x="457200" y="1378813"/>
            <a:chExt cx="776889" cy="621300"/>
          </a:xfrm>
        </p:grpSpPr>
        <p:sp>
          <p:nvSpPr>
            <p:cNvPr id="719" name="Google Shape;719;p6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720" name="Google Shape;720;p6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65"/>
          <p:cNvGrpSpPr/>
          <p:nvPr/>
        </p:nvGrpSpPr>
        <p:grpSpPr>
          <a:xfrm>
            <a:off x="457200" y="3073850"/>
            <a:ext cx="776889" cy="621300"/>
            <a:chOff x="457200" y="1378813"/>
            <a:chExt cx="776889" cy="621300"/>
          </a:xfrm>
        </p:grpSpPr>
        <p:sp>
          <p:nvSpPr>
            <p:cNvPr id="722" name="Google Shape;722;p6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23" name="Google Shape;723;p65"/>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65"/>
          <p:cNvGrpSpPr/>
          <p:nvPr/>
        </p:nvGrpSpPr>
        <p:grpSpPr>
          <a:xfrm>
            <a:off x="457200" y="3923750"/>
            <a:ext cx="776889" cy="621300"/>
            <a:chOff x="457200" y="1378813"/>
            <a:chExt cx="776889" cy="621300"/>
          </a:xfrm>
        </p:grpSpPr>
        <p:sp>
          <p:nvSpPr>
            <p:cNvPr id="725" name="Google Shape;725;p65"/>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726" name="Google Shape;726;p65"/>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 name="Google Shape;727;p65"/>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8" name="Google Shape;728;p6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5"/>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65"/>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65"/>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734"/>
        <p:cNvGrpSpPr/>
        <p:nvPr/>
      </p:nvGrpSpPr>
      <p:grpSpPr>
        <a:xfrm>
          <a:off x="0" y="0"/>
          <a:ext cx="0" cy="0"/>
          <a:chOff x="0" y="0"/>
          <a:chExt cx="0" cy="0"/>
        </a:xfrm>
      </p:grpSpPr>
      <p:sp>
        <p:nvSpPr>
          <p:cNvPr id="735" name="Google Shape;735;p6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8" name="Google Shape;738;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9" name="Google Shape;739;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0" name="Google Shape;740;p6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41" name="Google Shape;741;p66"/>
          <p:cNvGrpSpPr/>
          <p:nvPr/>
        </p:nvGrpSpPr>
        <p:grpSpPr>
          <a:xfrm>
            <a:off x="457200" y="1300225"/>
            <a:ext cx="776889" cy="621300"/>
            <a:chOff x="457200" y="1378813"/>
            <a:chExt cx="776889" cy="621300"/>
          </a:xfrm>
        </p:grpSpPr>
        <p:sp>
          <p:nvSpPr>
            <p:cNvPr id="742" name="Google Shape;742;p6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743" name="Google Shape;743;p66"/>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66"/>
          <p:cNvGrpSpPr/>
          <p:nvPr/>
        </p:nvGrpSpPr>
        <p:grpSpPr>
          <a:xfrm>
            <a:off x="457200" y="2000125"/>
            <a:ext cx="776889" cy="621300"/>
            <a:chOff x="457200" y="1378813"/>
            <a:chExt cx="776889" cy="621300"/>
          </a:xfrm>
        </p:grpSpPr>
        <p:sp>
          <p:nvSpPr>
            <p:cNvPr id="745" name="Google Shape;745;p6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746" name="Google Shape;746;p66"/>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66"/>
          <p:cNvGrpSpPr/>
          <p:nvPr/>
        </p:nvGrpSpPr>
        <p:grpSpPr>
          <a:xfrm>
            <a:off x="457200" y="2692850"/>
            <a:ext cx="776889" cy="621300"/>
            <a:chOff x="457200" y="1378813"/>
            <a:chExt cx="776889" cy="621300"/>
          </a:xfrm>
        </p:grpSpPr>
        <p:sp>
          <p:nvSpPr>
            <p:cNvPr id="748" name="Google Shape;748;p6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49" name="Google Shape;749;p66"/>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6"/>
          <p:cNvGrpSpPr/>
          <p:nvPr/>
        </p:nvGrpSpPr>
        <p:grpSpPr>
          <a:xfrm>
            <a:off x="457200" y="3390350"/>
            <a:ext cx="776889" cy="621300"/>
            <a:chOff x="457200" y="1378813"/>
            <a:chExt cx="776889" cy="621300"/>
          </a:xfrm>
        </p:grpSpPr>
        <p:sp>
          <p:nvSpPr>
            <p:cNvPr id="751" name="Google Shape;751;p66"/>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752" name="Google Shape;752;p66"/>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66"/>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4" name="Google Shape;754;p6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66"/>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66"/>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60" name="Google Shape;760;p66"/>
          <p:cNvGrpSpPr/>
          <p:nvPr/>
        </p:nvGrpSpPr>
        <p:grpSpPr>
          <a:xfrm>
            <a:off x="469500" y="4083075"/>
            <a:ext cx="776889" cy="621300"/>
            <a:chOff x="457200" y="1378813"/>
            <a:chExt cx="776889" cy="621300"/>
          </a:xfrm>
        </p:grpSpPr>
        <p:sp>
          <p:nvSpPr>
            <p:cNvPr id="761" name="Google Shape;761;p66"/>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762" name="Google Shape;762;p66"/>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6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765"/>
        <p:cNvGrpSpPr/>
        <p:nvPr/>
      </p:nvGrpSpPr>
      <p:grpSpPr>
        <a:xfrm>
          <a:off x="0" y="0"/>
          <a:ext cx="0" cy="0"/>
          <a:chOff x="0" y="0"/>
          <a:chExt cx="0" cy="0"/>
        </a:xfrm>
      </p:grpSpPr>
      <p:sp>
        <p:nvSpPr>
          <p:cNvPr id="766" name="Google Shape;766;p67"/>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6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9" name="Google Shape;769;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70" name="Google Shape;770;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1" name="Google Shape;771;p6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72" name="Google Shape;772;p67"/>
          <p:cNvGrpSpPr/>
          <p:nvPr/>
        </p:nvGrpSpPr>
        <p:grpSpPr>
          <a:xfrm>
            <a:off x="457200" y="1237825"/>
            <a:ext cx="776900" cy="486300"/>
            <a:chOff x="457200" y="1466425"/>
            <a:chExt cx="776900" cy="486300"/>
          </a:xfrm>
        </p:grpSpPr>
        <p:sp>
          <p:nvSpPr>
            <p:cNvPr id="773" name="Google Shape;773;p6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74" name="Google Shape;774;p6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67"/>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6" name="Google Shape;776;p67"/>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67"/>
          <p:cNvGrpSpPr/>
          <p:nvPr/>
        </p:nvGrpSpPr>
        <p:grpSpPr>
          <a:xfrm>
            <a:off x="457200" y="1828900"/>
            <a:ext cx="776900" cy="486300"/>
            <a:chOff x="457200" y="1466425"/>
            <a:chExt cx="776900" cy="486300"/>
          </a:xfrm>
        </p:grpSpPr>
        <p:sp>
          <p:nvSpPr>
            <p:cNvPr id="778" name="Google Shape;778;p6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79" name="Google Shape;779;p6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67"/>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67"/>
          <p:cNvGrpSpPr/>
          <p:nvPr/>
        </p:nvGrpSpPr>
        <p:grpSpPr>
          <a:xfrm>
            <a:off x="457200" y="2419975"/>
            <a:ext cx="776900" cy="486300"/>
            <a:chOff x="457200" y="1466425"/>
            <a:chExt cx="776900" cy="486300"/>
          </a:xfrm>
        </p:grpSpPr>
        <p:sp>
          <p:nvSpPr>
            <p:cNvPr id="782" name="Google Shape;782;p6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83" name="Google Shape;783;p6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67"/>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67"/>
          <p:cNvGrpSpPr/>
          <p:nvPr/>
        </p:nvGrpSpPr>
        <p:grpSpPr>
          <a:xfrm>
            <a:off x="457200" y="3011050"/>
            <a:ext cx="776900" cy="486300"/>
            <a:chOff x="457200" y="1466425"/>
            <a:chExt cx="776900" cy="486300"/>
          </a:xfrm>
        </p:grpSpPr>
        <p:sp>
          <p:nvSpPr>
            <p:cNvPr id="786" name="Google Shape;786;p6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787" name="Google Shape;787;p6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67"/>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67"/>
          <p:cNvGrpSpPr/>
          <p:nvPr/>
        </p:nvGrpSpPr>
        <p:grpSpPr>
          <a:xfrm>
            <a:off x="457200" y="3602137"/>
            <a:ext cx="776900" cy="486300"/>
            <a:chOff x="457200" y="1466425"/>
            <a:chExt cx="776900" cy="486300"/>
          </a:xfrm>
        </p:grpSpPr>
        <p:sp>
          <p:nvSpPr>
            <p:cNvPr id="790" name="Google Shape;790;p6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791" name="Google Shape;791;p6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67"/>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 name="Google Shape;793;p67"/>
          <p:cNvGrpSpPr/>
          <p:nvPr/>
        </p:nvGrpSpPr>
        <p:grpSpPr>
          <a:xfrm>
            <a:off x="457200" y="4193262"/>
            <a:ext cx="776900" cy="486300"/>
            <a:chOff x="457200" y="1466425"/>
            <a:chExt cx="776900" cy="486300"/>
          </a:xfrm>
        </p:grpSpPr>
        <p:sp>
          <p:nvSpPr>
            <p:cNvPr id="794" name="Google Shape;794;p6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795" name="Google Shape;795;p6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67"/>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67"/>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67"/>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67"/>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67"/>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801"/>
        <p:cNvGrpSpPr/>
        <p:nvPr/>
      </p:nvGrpSpPr>
      <p:grpSpPr>
        <a:xfrm>
          <a:off x="0" y="0"/>
          <a:ext cx="0" cy="0"/>
          <a:chOff x="0" y="0"/>
          <a:chExt cx="0" cy="0"/>
        </a:xfrm>
      </p:grpSpPr>
      <p:sp>
        <p:nvSpPr>
          <p:cNvPr id="802" name="Google Shape;802;p68"/>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6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5" name="Google Shape;805;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06" name="Google Shape;80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07" name="Google Shape;807;p6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08" name="Google Shape;808;p68"/>
          <p:cNvGrpSpPr/>
          <p:nvPr/>
        </p:nvGrpSpPr>
        <p:grpSpPr>
          <a:xfrm>
            <a:off x="457200" y="1237825"/>
            <a:ext cx="776900" cy="486300"/>
            <a:chOff x="457200" y="1466425"/>
            <a:chExt cx="776900" cy="486300"/>
          </a:xfrm>
        </p:grpSpPr>
        <p:sp>
          <p:nvSpPr>
            <p:cNvPr id="809" name="Google Shape;809;p6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810" name="Google Shape;810;p6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 name="Google Shape;811;p68"/>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68"/>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68"/>
          <p:cNvGrpSpPr/>
          <p:nvPr/>
        </p:nvGrpSpPr>
        <p:grpSpPr>
          <a:xfrm>
            <a:off x="457200" y="1828900"/>
            <a:ext cx="776900" cy="486300"/>
            <a:chOff x="457200" y="1466425"/>
            <a:chExt cx="776900" cy="486300"/>
          </a:xfrm>
        </p:grpSpPr>
        <p:sp>
          <p:nvSpPr>
            <p:cNvPr id="814" name="Google Shape;814;p6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815" name="Google Shape;815;p6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68"/>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68"/>
          <p:cNvGrpSpPr/>
          <p:nvPr/>
        </p:nvGrpSpPr>
        <p:grpSpPr>
          <a:xfrm>
            <a:off x="457200" y="2419975"/>
            <a:ext cx="776900" cy="486300"/>
            <a:chOff x="457200" y="1466425"/>
            <a:chExt cx="776900" cy="486300"/>
          </a:xfrm>
        </p:grpSpPr>
        <p:sp>
          <p:nvSpPr>
            <p:cNvPr id="818" name="Google Shape;818;p6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819" name="Google Shape;819;p6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68"/>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68"/>
          <p:cNvGrpSpPr/>
          <p:nvPr/>
        </p:nvGrpSpPr>
        <p:grpSpPr>
          <a:xfrm>
            <a:off x="457200" y="3011050"/>
            <a:ext cx="776900" cy="486300"/>
            <a:chOff x="457200" y="1466425"/>
            <a:chExt cx="776900" cy="486300"/>
          </a:xfrm>
        </p:grpSpPr>
        <p:sp>
          <p:nvSpPr>
            <p:cNvPr id="822" name="Google Shape;822;p6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823" name="Google Shape;823;p6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68"/>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68"/>
          <p:cNvGrpSpPr/>
          <p:nvPr/>
        </p:nvGrpSpPr>
        <p:grpSpPr>
          <a:xfrm>
            <a:off x="457200" y="3602137"/>
            <a:ext cx="776900" cy="486300"/>
            <a:chOff x="457200" y="1466425"/>
            <a:chExt cx="776900" cy="486300"/>
          </a:xfrm>
        </p:grpSpPr>
        <p:sp>
          <p:nvSpPr>
            <p:cNvPr id="826" name="Google Shape;826;p68"/>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827" name="Google Shape;827;p68"/>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68"/>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68"/>
          <p:cNvGrpSpPr/>
          <p:nvPr/>
        </p:nvGrpSpPr>
        <p:grpSpPr>
          <a:xfrm>
            <a:off x="457200" y="4193262"/>
            <a:ext cx="776900" cy="486300"/>
            <a:chOff x="457200" y="1466425"/>
            <a:chExt cx="776900" cy="486300"/>
          </a:xfrm>
        </p:grpSpPr>
        <p:sp>
          <p:nvSpPr>
            <p:cNvPr id="830" name="Google Shape;830;p68"/>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831" name="Google Shape;831;p68"/>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68"/>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3" name="Google Shape;833;p68"/>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68"/>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68"/>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68"/>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837"/>
        <p:cNvGrpSpPr/>
        <p:nvPr/>
      </p:nvGrpSpPr>
      <p:grpSpPr>
        <a:xfrm>
          <a:off x="0" y="0"/>
          <a:ext cx="0" cy="0"/>
          <a:chOff x="0" y="0"/>
          <a:chExt cx="0" cy="0"/>
        </a:xfrm>
      </p:grpSpPr>
      <p:sp>
        <p:nvSpPr>
          <p:cNvPr id="838" name="Google Shape;838;p6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1" name="Google Shape;841;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42" name="Google Shape;842;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3" name="Google Shape;843;p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44" name="Google Shape;844;p69"/>
          <p:cNvGrpSpPr/>
          <p:nvPr/>
        </p:nvGrpSpPr>
        <p:grpSpPr>
          <a:xfrm>
            <a:off x="457200" y="1237825"/>
            <a:ext cx="776900" cy="486300"/>
            <a:chOff x="457200" y="1466425"/>
            <a:chExt cx="776900" cy="486300"/>
          </a:xfrm>
        </p:grpSpPr>
        <p:sp>
          <p:nvSpPr>
            <p:cNvPr id="845" name="Google Shape;845;p69"/>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846" name="Google Shape;846;p69"/>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69"/>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6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69"/>
          <p:cNvGrpSpPr/>
          <p:nvPr/>
        </p:nvGrpSpPr>
        <p:grpSpPr>
          <a:xfrm>
            <a:off x="457200" y="1828900"/>
            <a:ext cx="776900" cy="486300"/>
            <a:chOff x="457200" y="1466425"/>
            <a:chExt cx="776900" cy="486300"/>
          </a:xfrm>
        </p:grpSpPr>
        <p:sp>
          <p:nvSpPr>
            <p:cNvPr id="850" name="Google Shape;850;p69"/>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851" name="Google Shape;851;p69"/>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6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69"/>
          <p:cNvGrpSpPr/>
          <p:nvPr/>
        </p:nvGrpSpPr>
        <p:grpSpPr>
          <a:xfrm>
            <a:off x="457200" y="2419975"/>
            <a:ext cx="776900" cy="486300"/>
            <a:chOff x="457200" y="1466425"/>
            <a:chExt cx="776900" cy="486300"/>
          </a:xfrm>
        </p:grpSpPr>
        <p:sp>
          <p:nvSpPr>
            <p:cNvPr id="854" name="Google Shape;854;p6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855" name="Google Shape;855;p6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6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 name="Google Shape;857;p69"/>
          <p:cNvGrpSpPr/>
          <p:nvPr/>
        </p:nvGrpSpPr>
        <p:grpSpPr>
          <a:xfrm>
            <a:off x="457200" y="3011050"/>
            <a:ext cx="776900" cy="486300"/>
            <a:chOff x="457200" y="1466425"/>
            <a:chExt cx="776900" cy="486300"/>
          </a:xfrm>
        </p:grpSpPr>
        <p:sp>
          <p:nvSpPr>
            <p:cNvPr id="858" name="Google Shape;858;p69"/>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859" name="Google Shape;859;p69"/>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6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69"/>
          <p:cNvGrpSpPr/>
          <p:nvPr/>
        </p:nvGrpSpPr>
        <p:grpSpPr>
          <a:xfrm>
            <a:off x="457200" y="3602137"/>
            <a:ext cx="776900" cy="486300"/>
            <a:chOff x="457200" y="1466425"/>
            <a:chExt cx="776900" cy="486300"/>
          </a:xfrm>
        </p:grpSpPr>
        <p:sp>
          <p:nvSpPr>
            <p:cNvPr id="862" name="Google Shape;862;p69"/>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863" name="Google Shape;863;p69"/>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6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69"/>
          <p:cNvGrpSpPr/>
          <p:nvPr/>
        </p:nvGrpSpPr>
        <p:grpSpPr>
          <a:xfrm>
            <a:off x="457200" y="4193262"/>
            <a:ext cx="776900" cy="486300"/>
            <a:chOff x="457200" y="1466425"/>
            <a:chExt cx="776900" cy="486300"/>
          </a:xfrm>
        </p:grpSpPr>
        <p:sp>
          <p:nvSpPr>
            <p:cNvPr id="866" name="Google Shape;866;p6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867" name="Google Shape;867;p6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69"/>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69"/>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69"/>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69"/>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69"/>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873"/>
        <p:cNvGrpSpPr/>
        <p:nvPr/>
      </p:nvGrpSpPr>
      <p:grpSpPr>
        <a:xfrm>
          <a:off x="0" y="0"/>
          <a:ext cx="0" cy="0"/>
          <a:chOff x="0" y="0"/>
          <a:chExt cx="0" cy="0"/>
        </a:xfrm>
      </p:grpSpPr>
      <p:sp>
        <p:nvSpPr>
          <p:cNvPr id="874" name="Google Shape;874;p7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7" name="Google Shape;877;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9" name="Google Shape;879;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80" name="Google Shape;880;p70"/>
          <p:cNvGrpSpPr/>
          <p:nvPr/>
        </p:nvGrpSpPr>
        <p:grpSpPr>
          <a:xfrm>
            <a:off x="457222" y="1149803"/>
            <a:ext cx="713194" cy="446423"/>
            <a:chOff x="457200" y="1466425"/>
            <a:chExt cx="776900" cy="486300"/>
          </a:xfrm>
        </p:grpSpPr>
        <p:sp>
          <p:nvSpPr>
            <p:cNvPr id="881" name="Google Shape;881;p7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882" name="Google Shape;882;p7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 name="Google Shape;883;p70"/>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7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70"/>
          <p:cNvGrpSpPr/>
          <p:nvPr/>
        </p:nvGrpSpPr>
        <p:grpSpPr>
          <a:xfrm>
            <a:off x="457222" y="1672428"/>
            <a:ext cx="713194" cy="446423"/>
            <a:chOff x="457200" y="1466425"/>
            <a:chExt cx="776900" cy="486300"/>
          </a:xfrm>
        </p:grpSpPr>
        <p:sp>
          <p:nvSpPr>
            <p:cNvPr id="886" name="Google Shape;886;p7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887" name="Google Shape;887;p7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70"/>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9" name="Google Shape;889;p7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70"/>
          <p:cNvGrpSpPr/>
          <p:nvPr/>
        </p:nvGrpSpPr>
        <p:grpSpPr>
          <a:xfrm>
            <a:off x="457197" y="2195578"/>
            <a:ext cx="713194" cy="446423"/>
            <a:chOff x="457200" y="1466425"/>
            <a:chExt cx="776900" cy="486300"/>
          </a:xfrm>
        </p:grpSpPr>
        <p:sp>
          <p:nvSpPr>
            <p:cNvPr id="891" name="Google Shape;891;p7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892" name="Google Shape;892;p7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70"/>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7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70"/>
          <p:cNvGrpSpPr/>
          <p:nvPr/>
        </p:nvGrpSpPr>
        <p:grpSpPr>
          <a:xfrm>
            <a:off x="457197" y="2718203"/>
            <a:ext cx="713194" cy="446423"/>
            <a:chOff x="457200" y="1466425"/>
            <a:chExt cx="776900" cy="486300"/>
          </a:xfrm>
        </p:grpSpPr>
        <p:sp>
          <p:nvSpPr>
            <p:cNvPr id="896" name="Google Shape;896;p7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897" name="Google Shape;897;p7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70"/>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7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70"/>
          <p:cNvGrpSpPr/>
          <p:nvPr/>
        </p:nvGrpSpPr>
        <p:grpSpPr>
          <a:xfrm>
            <a:off x="457222" y="3240828"/>
            <a:ext cx="713194" cy="446423"/>
            <a:chOff x="457200" y="1466425"/>
            <a:chExt cx="776900" cy="486300"/>
          </a:xfrm>
        </p:grpSpPr>
        <p:sp>
          <p:nvSpPr>
            <p:cNvPr id="901" name="Google Shape;901;p7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902" name="Google Shape;902;p7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70"/>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7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70"/>
          <p:cNvGrpSpPr/>
          <p:nvPr/>
        </p:nvGrpSpPr>
        <p:grpSpPr>
          <a:xfrm>
            <a:off x="457222" y="3763453"/>
            <a:ext cx="713194" cy="446423"/>
            <a:chOff x="457200" y="1466425"/>
            <a:chExt cx="776900" cy="486300"/>
          </a:xfrm>
        </p:grpSpPr>
        <p:sp>
          <p:nvSpPr>
            <p:cNvPr id="906" name="Google Shape;906;p7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907" name="Google Shape;907;p7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70"/>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7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70"/>
          <p:cNvGrpSpPr/>
          <p:nvPr/>
        </p:nvGrpSpPr>
        <p:grpSpPr>
          <a:xfrm>
            <a:off x="457222" y="4311603"/>
            <a:ext cx="713194" cy="446423"/>
            <a:chOff x="457200" y="1466425"/>
            <a:chExt cx="776900" cy="486300"/>
          </a:xfrm>
        </p:grpSpPr>
        <p:sp>
          <p:nvSpPr>
            <p:cNvPr id="911" name="Google Shape;911;p7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912" name="Google Shape;912;p7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70"/>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914"/>
        <p:cNvGrpSpPr/>
        <p:nvPr/>
      </p:nvGrpSpPr>
      <p:grpSpPr>
        <a:xfrm>
          <a:off x="0" y="0"/>
          <a:ext cx="0" cy="0"/>
          <a:chOff x="0" y="0"/>
          <a:chExt cx="0" cy="0"/>
        </a:xfrm>
      </p:grpSpPr>
      <p:sp>
        <p:nvSpPr>
          <p:cNvPr id="915" name="Google Shape;915;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7" name="Google Shape;917;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9" name="Google Shape;91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71"/>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71"/>
          <p:cNvGrpSpPr/>
          <p:nvPr/>
        </p:nvGrpSpPr>
        <p:grpSpPr>
          <a:xfrm>
            <a:off x="457427" y="3873038"/>
            <a:ext cx="602564" cy="377174"/>
            <a:chOff x="457200" y="1466425"/>
            <a:chExt cx="776900" cy="486300"/>
          </a:xfrm>
        </p:grpSpPr>
        <p:sp>
          <p:nvSpPr>
            <p:cNvPr id="922" name="Google Shape;92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923" name="Google Shape;92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71"/>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5" name="Google Shape;925;p71"/>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 name="Google Shape;926;p71"/>
          <p:cNvGrpSpPr/>
          <p:nvPr/>
        </p:nvGrpSpPr>
        <p:grpSpPr>
          <a:xfrm>
            <a:off x="457315" y="4311142"/>
            <a:ext cx="602564" cy="377174"/>
            <a:chOff x="457200" y="1466425"/>
            <a:chExt cx="776900" cy="486300"/>
          </a:xfrm>
        </p:grpSpPr>
        <p:sp>
          <p:nvSpPr>
            <p:cNvPr id="927" name="Google Shape;927;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928" name="Google Shape;928;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71"/>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71"/>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71"/>
          <p:cNvGrpSpPr/>
          <p:nvPr/>
        </p:nvGrpSpPr>
        <p:grpSpPr>
          <a:xfrm>
            <a:off x="457377" y="2996663"/>
            <a:ext cx="602564" cy="377174"/>
            <a:chOff x="457200" y="1466425"/>
            <a:chExt cx="776900" cy="486300"/>
          </a:xfrm>
        </p:grpSpPr>
        <p:sp>
          <p:nvSpPr>
            <p:cNvPr id="932" name="Google Shape;93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933" name="Google Shape;93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71"/>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71"/>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71"/>
          <p:cNvGrpSpPr/>
          <p:nvPr/>
        </p:nvGrpSpPr>
        <p:grpSpPr>
          <a:xfrm>
            <a:off x="457265" y="3434767"/>
            <a:ext cx="602564" cy="377174"/>
            <a:chOff x="457200" y="1466425"/>
            <a:chExt cx="776900" cy="486300"/>
          </a:xfrm>
        </p:grpSpPr>
        <p:sp>
          <p:nvSpPr>
            <p:cNvPr id="937" name="Google Shape;937;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938" name="Google Shape;938;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71"/>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71"/>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71"/>
          <p:cNvGrpSpPr/>
          <p:nvPr/>
        </p:nvGrpSpPr>
        <p:grpSpPr>
          <a:xfrm>
            <a:off x="457402" y="2135288"/>
            <a:ext cx="602564" cy="377174"/>
            <a:chOff x="457200" y="1466425"/>
            <a:chExt cx="776900" cy="486300"/>
          </a:xfrm>
        </p:grpSpPr>
        <p:sp>
          <p:nvSpPr>
            <p:cNvPr id="942" name="Google Shape;94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943" name="Google Shape;94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71"/>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71"/>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71"/>
          <p:cNvGrpSpPr/>
          <p:nvPr/>
        </p:nvGrpSpPr>
        <p:grpSpPr>
          <a:xfrm>
            <a:off x="457290" y="2573392"/>
            <a:ext cx="602564" cy="377174"/>
            <a:chOff x="457200" y="1466425"/>
            <a:chExt cx="776900" cy="486300"/>
          </a:xfrm>
        </p:grpSpPr>
        <p:sp>
          <p:nvSpPr>
            <p:cNvPr id="947" name="Google Shape;947;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948" name="Google Shape;948;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71"/>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71"/>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71"/>
          <p:cNvGrpSpPr/>
          <p:nvPr/>
        </p:nvGrpSpPr>
        <p:grpSpPr>
          <a:xfrm>
            <a:off x="457352" y="1258913"/>
            <a:ext cx="602564" cy="377174"/>
            <a:chOff x="457200" y="1466425"/>
            <a:chExt cx="776900" cy="486300"/>
          </a:xfrm>
        </p:grpSpPr>
        <p:sp>
          <p:nvSpPr>
            <p:cNvPr id="952" name="Google Shape;95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953" name="Google Shape;95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 name="Google Shape;954;p71"/>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71"/>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71"/>
          <p:cNvGrpSpPr/>
          <p:nvPr/>
        </p:nvGrpSpPr>
        <p:grpSpPr>
          <a:xfrm>
            <a:off x="457240" y="1697017"/>
            <a:ext cx="602564" cy="377174"/>
            <a:chOff x="457200" y="1466425"/>
            <a:chExt cx="776900" cy="486300"/>
          </a:xfrm>
        </p:grpSpPr>
        <p:sp>
          <p:nvSpPr>
            <p:cNvPr id="957" name="Google Shape;957;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958" name="Google Shape;958;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 name="Google Shape;959;p71"/>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960"/>
        <p:cNvGrpSpPr/>
        <p:nvPr/>
      </p:nvGrpSpPr>
      <p:grpSpPr>
        <a:xfrm>
          <a:off x="0" y="0"/>
          <a:ext cx="0" cy="0"/>
          <a:chOff x="0" y="0"/>
          <a:chExt cx="0" cy="0"/>
        </a:xfrm>
      </p:grpSpPr>
      <p:sp>
        <p:nvSpPr>
          <p:cNvPr id="961" name="Google Shape;961;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64" name="Google Shape;964;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5" name="Google Shape;965;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72"/>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72"/>
          <p:cNvGrpSpPr/>
          <p:nvPr/>
        </p:nvGrpSpPr>
        <p:grpSpPr>
          <a:xfrm>
            <a:off x="457427" y="3873038"/>
            <a:ext cx="602564" cy="377174"/>
            <a:chOff x="457200" y="1466425"/>
            <a:chExt cx="776900" cy="486300"/>
          </a:xfrm>
        </p:grpSpPr>
        <p:sp>
          <p:nvSpPr>
            <p:cNvPr id="968" name="Google Shape;968;p72"/>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969" name="Google Shape;969;p72"/>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72"/>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72"/>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72"/>
          <p:cNvGrpSpPr/>
          <p:nvPr/>
        </p:nvGrpSpPr>
        <p:grpSpPr>
          <a:xfrm>
            <a:off x="457315" y="4311142"/>
            <a:ext cx="602564" cy="377174"/>
            <a:chOff x="457200" y="1466425"/>
            <a:chExt cx="776900" cy="486300"/>
          </a:xfrm>
        </p:grpSpPr>
        <p:sp>
          <p:nvSpPr>
            <p:cNvPr id="973" name="Google Shape;973;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974" name="Google Shape;974;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72"/>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72"/>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72"/>
          <p:cNvGrpSpPr/>
          <p:nvPr/>
        </p:nvGrpSpPr>
        <p:grpSpPr>
          <a:xfrm>
            <a:off x="457377" y="2996663"/>
            <a:ext cx="602564" cy="377174"/>
            <a:chOff x="457200" y="1466425"/>
            <a:chExt cx="776900" cy="486300"/>
          </a:xfrm>
        </p:grpSpPr>
        <p:sp>
          <p:nvSpPr>
            <p:cNvPr id="978" name="Google Shape;978;p72"/>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979" name="Google Shape;979;p72"/>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 name="Google Shape;980;p72"/>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72"/>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 name="Google Shape;982;p72"/>
          <p:cNvGrpSpPr/>
          <p:nvPr/>
        </p:nvGrpSpPr>
        <p:grpSpPr>
          <a:xfrm>
            <a:off x="457265" y="3434767"/>
            <a:ext cx="602564" cy="377174"/>
            <a:chOff x="457200" y="1466425"/>
            <a:chExt cx="776900" cy="486300"/>
          </a:xfrm>
        </p:grpSpPr>
        <p:sp>
          <p:nvSpPr>
            <p:cNvPr id="983" name="Google Shape;983;p72"/>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984" name="Google Shape;984;p72"/>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72"/>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72"/>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 name="Google Shape;987;p72"/>
          <p:cNvGrpSpPr/>
          <p:nvPr/>
        </p:nvGrpSpPr>
        <p:grpSpPr>
          <a:xfrm>
            <a:off x="457402" y="2135288"/>
            <a:ext cx="602564" cy="377174"/>
            <a:chOff x="457200" y="1466425"/>
            <a:chExt cx="776900" cy="486300"/>
          </a:xfrm>
        </p:grpSpPr>
        <p:sp>
          <p:nvSpPr>
            <p:cNvPr id="988" name="Google Shape;988;p72"/>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989" name="Google Shape;989;p72"/>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 name="Google Shape;990;p72"/>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1" name="Google Shape;991;p72"/>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72"/>
          <p:cNvGrpSpPr/>
          <p:nvPr/>
        </p:nvGrpSpPr>
        <p:grpSpPr>
          <a:xfrm>
            <a:off x="457290" y="2573392"/>
            <a:ext cx="602564" cy="377174"/>
            <a:chOff x="457200" y="1466425"/>
            <a:chExt cx="776900" cy="486300"/>
          </a:xfrm>
        </p:grpSpPr>
        <p:sp>
          <p:nvSpPr>
            <p:cNvPr id="993" name="Google Shape;993;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994" name="Google Shape;994;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72"/>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72"/>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72"/>
          <p:cNvGrpSpPr/>
          <p:nvPr/>
        </p:nvGrpSpPr>
        <p:grpSpPr>
          <a:xfrm>
            <a:off x="457352" y="1258913"/>
            <a:ext cx="602564" cy="377174"/>
            <a:chOff x="457200" y="1466425"/>
            <a:chExt cx="776900" cy="486300"/>
          </a:xfrm>
        </p:grpSpPr>
        <p:sp>
          <p:nvSpPr>
            <p:cNvPr id="998" name="Google Shape;998;p72"/>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999" name="Google Shape;999;p72"/>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72"/>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72"/>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72"/>
          <p:cNvGrpSpPr/>
          <p:nvPr/>
        </p:nvGrpSpPr>
        <p:grpSpPr>
          <a:xfrm>
            <a:off x="457240" y="1697017"/>
            <a:ext cx="602564" cy="377174"/>
            <a:chOff x="457200" y="1466425"/>
            <a:chExt cx="776900" cy="486300"/>
          </a:xfrm>
        </p:grpSpPr>
        <p:sp>
          <p:nvSpPr>
            <p:cNvPr id="1003" name="Google Shape;1003;p72"/>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004" name="Google Shape;1004;p72"/>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72"/>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006"/>
        <p:cNvGrpSpPr/>
        <p:nvPr/>
      </p:nvGrpSpPr>
      <p:grpSpPr>
        <a:xfrm>
          <a:off x="0" y="0"/>
          <a:ext cx="0" cy="0"/>
          <a:chOff x="0" y="0"/>
          <a:chExt cx="0" cy="0"/>
        </a:xfrm>
      </p:grpSpPr>
      <p:sp>
        <p:nvSpPr>
          <p:cNvPr id="1007" name="Google Shape;1007;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8" name="Google Shape;1008;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9" name="Google Shape;1009;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10" name="Google Shape;1010;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11" name="Google Shape;1011;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12" name="Google Shape;1012;p73"/>
          <p:cNvGrpSpPr/>
          <p:nvPr/>
        </p:nvGrpSpPr>
        <p:grpSpPr>
          <a:xfrm>
            <a:off x="457181" y="1345103"/>
            <a:ext cx="533372" cy="533480"/>
            <a:chOff x="457200" y="1378813"/>
            <a:chExt cx="695400" cy="695450"/>
          </a:xfrm>
        </p:grpSpPr>
        <p:sp>
          <p:nvSpPr>
            <p:cNvPr id="1013" name="Google Shape;1013;p7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014" name="Google Shape;1014;p73"/>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 name="Google Shape;1015;p7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3"/>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17" name="Google Shape;1017;p73"/>
          <p:cNvGrpSpPr/>
          <p:nvPr/>
        </p:nvGrpSpPr>
        <p:grpSpPr>
          <a:xfrm>
            <a:off x="3228956" y="1345103"/>
            <a:ext cx="533372" cy="533480"/>
            <a:chOff x="457200" y="1378813"/>
            <a:chExt cx="695400" cy="695450"/>
          </a:xfrm>
        </p:grpSpPr>
        <p:sp>
          <p:nvSpPr>
            <p:cNvPr id="1018" name="Google Shape;1018;p7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019" name="Google Shape;1019;p73"/>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 name="Google Shape;1020;p7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3"/>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22" name="Google Shape;1022;p73"/>
          <p:cNvGrpSpPr/>
          <p:nvPr/>
        </p:nvGrpSpPr>
        <p:grpSpPr>
          <a:xfrm>
            <a:off x="6134081" y="1345853"/>
            <a:ext cx="533372" cy="533480"/>
            <a:chOff x="457200" y="1378813"/>
            <a:chExt cx="695400" cy="695450"/>
          </a:xfrm>
        </p:grpSpPr>
        <p:sp>
          <p:nvSpPr>
            <p:cNvPr id="1023" name="Google Shape;1023;p7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024" name="Google Shape;1024;p73"/>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 name="Google Shape;1025;p7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3"/>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027"/>
        <p:cNvGrpSpPr/>
        <p:nvPr/>
      </p:nvGrpSpPr>
      <p:grpSpPr>
        <a:xfrm>
          <a:off x="0" y="0"/>
          <a:ext cx="0" cy="0"/>
          <a:chOff x="0" y="0"/>
          <a:chExt cx="0" cy="0"/>
        </a:xfrm>
      </p:grpSpPr>
      <p:pic>
        <p:nvPicPr>
          <p:cNvPr id="1028" name="Google Shape;1028;p74"/>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029" name="Google Shape;1029;p74"/>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1" name="Google Shape;1031;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32" name="Google Shape;1032;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33" name="Google Shape;1033;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34" name="Google Shape;1034;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35" name="Google Shape;1035;p74"/>
          <p:cNvGrpSpPr/>
          <p:nvPr/>
        </p:nvGrpSpPr>
        <p:grpSpPr>
          <a:xfrm>
            <a:off x="457206" y="1421303"/>
            <a:ext cx="533372" cy="533480"/>
            <a:chOff x="457200" y="1378813"/>
            <a:chExt cx="695400" cy="695450"/>
          </a:xfrm>
        </p:grpSpPr>
        <p:sp>
          <p:nvSpPr>
            <p:cNvPr id="1036" name="Google Shape;1036;p74"/>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037" name="Google Shape;1037;p74"/>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74"/>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74"/>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0" name="Google Shape;1040;p74"/>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 name="Google Shape;1041;p74"/>
          <p:cNvGrpSpPr/>
          <p:nvPr/>
        </p:nvGrpSpPr>
        <p:grpSpPr>
          <a:xfrm>
            <a:off x="4936306" y="1423553"/>
            <a:ext cx="533372" cy="533480"/>
            <a:chOff x="457200" y="1378813"/>
            <a:chExt cx="695400" cy="695450"/>
          </a:xfrm>
        </p:grpSpPr>
        <p:sp>
          <p:nvSpPr>
            <p:cNvPr id="1042" name="Google Shape;1042;p74"/>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43" name="Google Shape;1043;p74"/>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74"/>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5" name="Google Shape;1045;p74"/>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046"/>
        <p:cNvGrpSpPr/>
        <p:nvPr/>
      </p:nvGrpSpPr>
      <p:grpSpPr>
        <a:xfrm>
          <a:off x="0" y="0"/>
          <a:ext cx="0" cy="0"/>
          <a:chOff x="0" y="0"/>
          <a:chExt cx="0" cy="0"/>
        </a:xfrm>
      </p:grpSpPr>
      <p:sp>
        <p:nvSpPr>
          <p:cNvPr id="1047" name="Google Shape;1047;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49" name="Google Shape;1049;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51" name="Google Shape;1051;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2" name="Google Shape;1052;p75"/>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053" name="Google Shape;1053;p75"/>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5"/>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5"/>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5"/>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5"/>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058" name="Google Shape;1058;p75"/>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059" name="Google Shape;1059;p75"/>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5"/>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5"/>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5"/>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5"/>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064" name="Google Shape;1064;p75"/>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065" name="Google Shape;1065;p75"/>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5"/>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5"/>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8" name="Google Shape;1068;p75"/>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069" name="Google Shape;1069;p75"/>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0" name="Google Shape;1070;p75"/>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1" name="Google Shape;1071;p75"/>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072"/>
        <p:cNvGrpSpPr/>
        <p:nvPr/>
      </p:nvGrpSpPr>
      <p:grpSpPr>
        <a:xfrm>
          <a:off x="0" y="0"/>
          <a:ext cx="0" cy="0"/>
          <a:chOff x="0" y="0"/>
          <a:chExt cx="0" cy="0"/>
        </a:xfrm>
      </p:grpSpPr>
      <p:sp>
        <p:nvSpPr>
          <p:cNvPr id="1073" name="Google Shape;1073;p7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6" name="Google Shape;1076;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77" name="Google Shape;1077;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7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0" name="Google Shape;1080;p7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4" name="Google Shape;1084;p7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7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6" name="Google Shape;1086;p76"/>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087" name="Google Shape;1087;p76"/>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088" name="Google Shape;1088;p76"/>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089" name="Google Shape;1089;p76"/>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090"/>
        <p:cNvGrpSpPr/>
        <p:nvPr/>
      </p:nvGrpSpPr>
      <p:grpSpPr>
        <a:xfrm>
          <a:off x="0" y="0"/>
          <a:ext cx="0" cy="0"/>
          <a:chOff x="0" y="0"/>
          <a:chExt cx="0" cy="0"/>
        </a:xfrm>
      </p:grpSpPr>
      <p:sp>
        <p:nvSpPr>
          <p:cNvPr id="1091" name="Google Shape;1091;p7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3" name="Google Shape;1093;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4" name="Google Shape;1094;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95" name="Google Shape;1095;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6" name="Google Shape;1096;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7" name="Google Shape;1097;p77"/>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8" name="Google Shape;1098;p7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7"/>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2" name="Google Shape;1102;p77"/>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3" name="Google Shape;1103;p77"/>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4" name="Google Shape;1104;p77"/>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105" name="Google Shape;1105;p77"/>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106" name="Google Shape;1106;p77"/>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107" name="Google Shape;1107;p77"/>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108"/>
        <p:cNvGrpSpPr/>
        <p:nvPr/>
      </p:nvGrpSpPr>
      <p:grpSpPr>
        <a:xfrm>
          <a:off x="0" y="0"/>
          <a:ext cx="0" cy="0"/>
          <a:chOff x="0" y="0"/>
          <a:chExt cx="0" cy="0"/>
        </a:xfrm>
      </p:grpSpPr>
      <p:sp>
        <p:nvSpPr>
          <p:cNvPr id="1109" name="Google Shape;1109;p7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12" name="Google Shape;1112;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13" name="Google Shape;1113;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4" name="Google Shape;1114;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78"/>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6" name="Google Shape;1116;p7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0" name="Google Shape;1120;p7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7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22" name="Google Shape;1122;p78"/>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123" name="Google Shape;1123;p78"/>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124" name="Google Shape;1124;p78"/>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125" name="Google Shape;1125;p78"/>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126"/>
        <p:cNvGrpSpPr/>
        <p:nvPr/>
      </p:nvGrpSpPr>
      <p:grpSpPr>
        <a:xfrm>
          <a:off x="0" y="0"/>
          <a:ext cx="0" cy="0"/>
          <a:chOff x="0" y="0"/>
          <a:chExt cx="0" cy="0"/>
        </a:xfrm>
      </p:grpSpPr>
      <p:sp>
        <p:nvSpPr>
          <p:cNvPr id="1127" name="Google Shape;1127;p7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0" name="Google Shape;1130;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31" name="Google Shape;1131;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2" name="Google Shape;1132;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7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7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7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7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0" name="Google Shape;1140;p79"/>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141" name="Google Shape;1141;p79"/>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142" name="Google Shape;1142;p79"/>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143" name="Google Shape;1143;p79"/>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144"/>
        <p:cNvGrpSpPr/>
        <p:nvPr/>
      </p:nvGrpSpPr>
      <p:grpSpPr>
        <a:xfrm>
          <a:off x="0" y="0"/>
          <a:ext cx="0" cy="0"/>
          <a:chOff x="0" y="0"/>
          <a:chExt cx="0" cy="0"/>
        </a:xfrm>
      </p:grpSpPr>
      <p:sp>
        <p:nvSpPr>
          <p:cNvPr id="1145" name="Google Shape;1145;p8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7" name="Google Shape;1147;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8" name="Google Shape;1148;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9" name="Google Shape;1149;p8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150" name="Google Shape;1150;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51" name="Google Shape;1151;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8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3" name="Google Shape;1153;p8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8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8" name="Google Shape;1158;p8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8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61" name="Google Shape;1161;p80"/>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162" name="Google Shape;1162;p80"/>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163" name="Google Shape;1163;p80"/>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164" name="Google Shape;1164;p80"/>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165" name="Google Shape;1165;p80"/>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166"/>
        <p:cNvGrpSpPr/>
        <p:nvPr/>
      </p:nvGrpSpPr>
      <p:grpSpPr>
        <a:xfrm>
          <a:off x="0" y="0"/>
          <a:ext cx="0" cy="0"/>
          <a:chOff x="0" y="0"/>
          <a:chExt cx="0" cy="0"/>
        </a:xfrm>
      </p:grpSpPr>
      <p:sp>
        <p:nvSpPr>
          <p:cNvPr id="1167" name="Google Shape;1167;p8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9" name="Google Shape;1169;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0" name="Google Shape;1170;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71" name="Google Shape;1171;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2" name="Google Shape;1172;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3" name="Google Shape;1173;p81"/>
          <p:cNvSpPr txBox="1">
            <a:spLocks noGrp="1"/>
          </p:cNvSpPr>
          <p:nvPr>
            <p:ph type="subTitle" idx="3"/>
          </p:nvPr>
        </p:nvSpPr>
        <p:spPr>
          <a:xfrm>
            <a:off x="25" y="1319425"/>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4" name="Google Shape;1174;p8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8" name="Google Shape;1178;p81"/>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9" name="Google Shape;1179;p81"/>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0" name="Google Shape;1180;p8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82" name="Google Shape;1182;p81"/>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183" name="Google Shape;1183;p81"/>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184" name="Google Shape;1184;p81"/>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185" name="Google Shape;1185;p81"/>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186" name="Google Shape;1186;p81"/>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187"/>
        <p:cNvGrpSpPr/>
        <p:nvPr/>
      </p:nvGrpSpPr>
      <p:grpSpPr>
        <a:xfrm>
          <a:off x="0" y="0"/>
          <a:ext cx="0" cy="0"/>
          <a:chOff x="0" y="0"/>
          <a:chExt cx="0" cy="0"/>
        </a:xfrm>
      </p:grpSpPr>
      <p:sp>
        <p:nvSpPr>
          <p:cNvPr id="1188" name="Google Shape;1188;p8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0" name="Google Shape;1190;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1" name="Google Shape;1191;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2" name="Google Shape;1192;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3" name="Google Shape;1193;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4" name="Google Shape;1194;p8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5" name="Google Shape;1195;p8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9" name="Google Shape;1199;p8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8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1" name="Google Shape;1201;p8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03" name="Google Shape;1203;p82"/>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204" name="Google Shape;1204;p82"/>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205" name="Google Shape;1205;p82"/>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206" name="Google Shape;1206;p82"/>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207" name="Google Shape;1207;p82"/>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208"/>
        <p:cNvGrpSpPr/>
        <p:nvPr/>
      </p:nvGrpSpPr>
      <p:grpSpPr>
        <a:xfrm>
          <a:off x="0" y="0"/>
          <a:ext cx="0" cy="0"/>
          <a:chOff x="0" y="0"/>
          <a:chExt cx="0" cy="0"/>
        </a:xfrm>
      </p:grpSpPr>
      <p:sp>
        <p:nvSpPr>
          <p:cNvPr id="1209" name="Google Shape;1209;p8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1" name="Google Shape;1211;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12" name="Google Shape;1212;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13" name="Google Shape;1213;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4" name="Google Shape;1214;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8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8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8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8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2" name="Google Shape;1222;p8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24" name="Google Shape;1224;p83"/>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225" name="Google Shape;1225;p83"/>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226" name="Google Shape;1226;p83"/>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227" name="Google Shape;1227;p83"/>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228" name="Google Shape;1228;p83"/>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229"/>
        <p:cNvGrpSpPr/>
        <p:nvPr/>
      </p:nvGrpSpPr>
      <p:grpSpPr>
        <a:xfrm>
          <a:off x="0" y="0"/>
          <a:ext cx="0" cy="0"/>
          <a:chOff x="0" y="0"/>
          <a:chExt cx="0" cy="0"/>
        </a:xfrm>
      </p:grpSpPr>
      <p:sp>
        <p:nvSpPr>
          <p:cNvPr id="1230" name="Google Shape;1230;p8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2" name="Google Shape;123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3" name="Google Shape;123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34" name="Google Shape;1234;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5" name="Google Shape;1235;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6" name="Google Shape;1236;p8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7" name="Google Shape;1237;p8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3" name="Google Shape;1243;p8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4" name="Google Shape;1244;p8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5" name="Google Shape;1245;p8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6" name="Google Shape;1246;p8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47" name="Google Shape;1247;p84"/>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248" name="Google Shape;1248;p84"/>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249" name="Google Shape;1249;p84"/>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250" name="Google Shape;1250;p84"/>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251" name="Google Shape;1251;p84"/>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252" name="Google Shape;1252;p84"/>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253"/>
        <p:cNvGrpSpPr/>
        <p:nvPr/>
      </p:nvGrpSpPr>
      <p:grpSpPr>
        <a:xfrm>
          <a:off x="0" y="0"/>
          <a:ext cx="0" cy="0"/>
          <a:chOff x="0" y="0"/>
          <a:chExt cx="0" cy="0"/>
        </a:xfrm>
      </p:grpSpPr>
      <p:sp>
        <p:nvSpPr>
          <p:cNvPr id="1254" name="Google Shape;1254;p8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57" name="Google Shape;125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58" name="Google Shape;1258;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9" name="Google Shape;1259;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85"/>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8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5"/>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5"/>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5"/>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7" name="Google Shape;1267;p85"/>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8" name="Google Shape;1268;p85"/>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9" name="Google Shape;1269;p85"/>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0" name="Google Shape;1270;p85"/>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1" name="Google Shape;1271;p85"/>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272" name="Google Shape;1272;p85"/>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273" name="Google Shape;1273;p85"/>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274" name="Google Shape;1274;p85"/>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275" name="Google Shape;1275;p85"/>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276" name="Google Shape;1276;p85"/>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277"/>
        <p:cNvGrpSpPr/>
        <p:nvPr/>
      </p:nvGrpSpPr>
      <p:grpSpPr>
        <a:xfrm>
          <a:off x="0" y="0"/>
          <a:ext cx="0" cy="0"/>
          <a:chOff x="0" y="0"/>
          <a:chExt cx="0" cy="0"/>
        </a:xfrm>
      </p:grpSpPr>
      <p:sp>
        <p:nvSpPr>
          <p:cNvPr id="1278" name="Google Shape;1278;p8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0" name="Google Shape;1280;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81" name="Google Shape;1281;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82" name="Google Shape;128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83" name="Google Shape;128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4" name="Google Shape;1284;p8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5" name="Google Shape;1285;p8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1" name="Google Shape;1291;p8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2" name="Google Shape;1292;p8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8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8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95" name="Google Shape;1295;p86"/>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296" name="Google Shape;1296;p86"/>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297" name="Google Shape;1297;p86"/>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298" name="Google Shape;1298;p86"/>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299" name="Google Shape;1299;p86"/>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300" name="Google Shape;1300;p86"/>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301"/>
        <p:cNvGrpSpPr/>
        <p:nvPr/>
      </p:nvGrpSpPr>
      <p:grpSpPr>
        <a:xfrm>
          <a:off x="0" y="0"/>
          <a:ext cx="0" cy="0"/>
          <a:chOff x="0" y="0"/>
          <a:chExt cx="0" cy="0"/>
        </a:xfrm>
      </p:grpSpPr>
      <p:sp>
        <p:nvSpPr>
          <p:cNvPr id="1302" name="Google Shape;1302;p8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4" name="Google Shape;1304;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5" name="Google Shape;1305;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06" name="Google Shape;1306;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8" name="Google Shape;1308;p8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9" name="Google Shape;1309;p8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5" name="Google Shape;1315;p8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6" name="Google Shape;1316;p8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8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8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9" name="Google Shape;1319;p87"/>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320" name="Google Shape;1320;p87"/>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321" name="Google Shape;1321;p87"/>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322" name="Google Shape;1322;p87"/>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323" name="Google Shape;1323;p87"/>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324" name="Google Shape;1324;p87"/>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325"/>
        <p:cNvGrpSpPr/>
        <p:nvPr/>
      </p:nvGrpSpPr>
      <p:grpSpPr>
        <a:xfrm>
          <a:off x="0" y="0"/>
          <a:ext cx="0" cy="0"/>
          <a:chOff x="0" y="0"/>
          <a:chExt cx="0" cy="0"/>
        </a:xfrm>
      </p:grpSpPr>
      <p:sp>
        <p:nvSpPr>
          <p:cNvPr id="1326" name="Google Shape;1326;p8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29" name="Google Shape;1329;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30" name="Google Shape;1330;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31" name="Google Shape;1331;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8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8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5" name="Google Shape;1335;p8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8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9" name="Google Shape;1339;p8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1" name="Google Shape;1341;p8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3" name="Google Shape;1343;p8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45" name="Google Shape;1345;p88"/>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346" name="Google Shape;1346;p88"/>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347" name="Google Shape;1347;p88"/>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348" name="Google Shape;1348;p88"/>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349" name="Google Shape;1349;p88"/>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350" name="Google Shape;1350;p88"/>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351" name="Google Shape;1351;p88"/>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352"/>
        <p:cNvGrpSpPr/>
        <p:nvPr/>
      </p:nvGrpSpPr>
      <p:grpSpPr>
        <a:xfrm>
          <a:off x="0" y="0"/>
          <a:ext cx="0" cy="0"/>
          <a:chOff x="0" y="0"/>
          <a:chExt cx="0" cy="0"/>
        </a:xfrm>
      </p:grpSpPr>
      <p:sp>
        <p:nvSpPr>
          <p:cNvPr id="1353" name="Google Shape;1353;p8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56" name="Google Shape;1356;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57" name="Google Shape;1357;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58" name="Google Shape;1358;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8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8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2" name="Google Shape;1362;p8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8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6" name="Google Shape;1366;p8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8" name="Google Shape;1368;p8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8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72" name="Google Shape;1372;p89"/>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373" name="Google Shape;1373;p89"/>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374" name="Google Shape;1374;p89"/>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375" name="Google Shape;1375;p89"/>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376" name="Google Shape;1376;p89"/>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377" name="Google Shape;1377;p89"/>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378" name="Google Shape;1378;p89"/>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379"/>
        <p:cNvGrpSpPr/>
        <p:nvPr/>
      </p:nvGrpSpPr>
      <p:grpSpPr>
        <a:xfrm>
          <a:off x="0" y="0"/>
          <a:ext cx="0" cy="0"/>
          <a:chOff x="0" y="0"/>
          <a:chExt cx="0" cy="0"/>
        </a:xfrm>
      </p:grpSpPr>
      <p:sp>
        <p:nvSpPr>
          <p:cNvPr id="1380" name="Google Shape;1380;p9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2" name="Google Shape;138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3" name="Google Shape;138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84" name="Google Shape;1384;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85" name="Google Shape;1385;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6" name="Google Shape;1386;p9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9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9" name="Google Shape;1389;p9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9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9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3" name="Google Shape;1393;p9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5" name="Google Shape;1395;p9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9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99" name="Google Shape;1399;p90"/>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400" name="Google Shape;1400;p90"/>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401" name="Google Shape;1401;p90"/>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402" name="Google Shape;1402;p90"/>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403" name="Google Shape;1403;p90"/>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404" name="Google Shape;1404;p90"/>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405" name="Google Shape;1405;p90"/>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406"/>
        <p:cNvGrpSpPr/>
        <p:nvPr/>
      </p:nvGrpSpPr>
      <p:grpSpPr>
        <a:xfrm>
          <a:off x="0" y="0"/>
          <a:ext cx="0" cy="0"/>
          <a:chOff x="0" y="0"/>
          <a:chExt cx="0" cy="0"/>
        </a:xfrm>
      </p:grpSpPr>
      <p:sp>
        <p:nvSpPr>
          <p:cNvPr id="1407" name="Google Shape;1407;p9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9" name="Google Shape;1409;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10" name="Google Shape;1410;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11" name="Google Shape;141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12" name="Google Shape;141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3" name="Google Shape;1413;p9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4" name="Google Shape;1414;p9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9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9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8" name="Google Shape;1418;p9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0" name="Google Shape;1420;p9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9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4" name="Google Shape;1424;p9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26" name="Google Shape;1426;p91"/>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427" name="Google Shape;1427;p91"/>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428" name="Google Shape;1428;p91"/>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429" name="Google Shape;1429;p91"/>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430" name="Google Shape;1430;p91"/>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431" name="Google Shape;1431;p91"/>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432" name="Google Shape;1432;p91"/>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433"/>
        <p:cNvGrpSpPr/>
        <p:nvPr/>
      </p:nvGrpSpPr>
      <p:grpSpPr>
        <a:xfrm>
          <a:off x="0" y="0"/>
          <a:ext cx="0" cy="0"/>
          <a:chOff x="0" y="0"/>
          <a:chExt cx="0" cy="0"/>
        </a:xfrm>
      </p:grpSpPr>
      <p:sp>
        <p:nvSpPr>
          <p:cNvPr id="1434" name="Google Shape;1434;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5" name="Google Shape;1435;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6" name="Google Shape;1436;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37" name="Google Shape;1437;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9" name="Google Shape;1439;p9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1" name="Google Shape;1441;p9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9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3" name="Google Shape;1443;p9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5" name="Google Shape;1445;p9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9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7" name="Google Shape;1447;p9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9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9" name="Google Shape;1449;p9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9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1" name="Google Shape;1451;p9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9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3" name="Google Shape;1453;p9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9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55" name="Google Shape;1455;p92"/>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456" name="Google Shape;1456;p92"/>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457" name="Google Shape;1457;p92"/>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458" name="Google Shape;1458;p92"/>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459" name="Google Shape;1459;p92"/>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460" name="Google Shape;1460;p92"/>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461" name="Google Shape;1461;p92"/>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462" name="Google Shape;1462;p92"/>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463"/>
        <p:cNvGrpSpPr/>
        <p:nvPr/>
      </p:nvGrpSpPr>
      <p:grpSpPr>
        <a:xfrm>
          <a:off x="0" y="0"/>
          <a:ext cx="0" cy="0"/>
          <a:chOff x="0" y="0"/>
          <a:chExt cx="0" cy="0"/>
        </a:xfrm>
      </p:grpSpPr>
      <p:sp>
        <p:nvSpPr>
          <p:cNvPr id="1464" name="Google Shape;1464;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5" name="Google Shape;1465;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6" name="Google Shape;1466;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67" name="Google Shape;1467;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8" name="Google Shape;1468;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9" name="Google Shape;1469;p93"/>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3"/>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93"/>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93"/>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93"/>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3"/>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5" name="Google Shape;1475;p93"/>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3"/>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93"/>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3"/>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9" name="Google Shape;1479;p93"/>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3"/>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93"/>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3"/>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3" name="Google Shape;1483;p93"/>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3"/>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85" name="Google Shape;1485;p93"/>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486" name="Google Shape;1486;p93"/>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487" name="Google Shape;1487;p93"/>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488" name="Google Shape;1488;p93"/>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489" name="Google Shape;1489;p93"/>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490" name="Google Shape;1490;p93"/>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491" name="Google Shape;1491;p93"/>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492" name="Google Shape;1492;p93"/>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493"/>
        <p:cNvGrpSpPr/>
        <p:nvPr/>
      </p:nvGrpSpPr>
      <p:grpSpPr>
        <a:xfrm>
          <a:off x="0" y="0"/>
          <a:ext cx="0" cy="0"/>
          <a:chOff x="0" y="0"/>
          <a:chExt cx="0" cy="0"/>
        </a:xfrm>
      </p:grpSpPr>
      <p:sp>
        <p:nvSpPr>
          <p:cNvPr id="1494" name="Google Shape;1494;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5" name="Google Shape;1495;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96" name="Google Shape;1496;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97" name="Google Shape;1497;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98" name="Google Shape;1498;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9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9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9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5" name="Google Shape;1505;p9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7" name="Google Shape;1507;p9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9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1" name="Google Shape;1511;p9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9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9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5" name="Google Shape;1515;p94"/>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516" name="Google Shape;1516;p94"/>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517" name="Google Shape;1517;p94"/>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518" name="Google Shape;1518;p94"/>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519" name="Google Shape;1519;p94"/>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520" name="Google Shape;1520;p94"/>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521" name="Google Shape;1521;p94"/>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522" name="Google Shape;1522;p94"/>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523"/>
        <p:cNvGrpSpPr/>
        <p:nvPr/>
      </p:nvGrpSpPr>
      <p:grpSpPr>
        <a:xfrm>
          <a:off x="0" y="0"/>
          <a:ext cx="0" cy="0"/>
          <a:chOff x="0" y="0"/>
          <a:chExt cx="0" cy="0"/>
        </a:xfrm>
      </p:grpSpPr>
      <p:sp>
        <p:nvSpPr>
          <p:cNvPr id="1524" name="Google Shape;1524;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5" name="Google Shape;1525;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6" name="Google Shape;1526;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27" name="Google Shape;1527;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8" name="Google Shape;1528;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9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9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1" name="Google Shape;1531;p9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9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9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9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5" name="Google Shape;1535;p9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9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9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9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9" name="Google Shape;1539;p9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9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1" name="Google Shape;1541;p9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9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3" name="Google Shape;1543;p9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5" name="Google Shape;1545;p95"/>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546" name="Google Shape;1546;p95"/>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547" name="Google Shape;1547;p95"/>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548" name="Google Shape;1548;p95"/>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549" name="Google Shape;1549;p95"/>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550" name="Google Shape;1550;p95"/>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551" name="Google Shape;1551;p95"/>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552" name="Google Shape;1552;p95"/>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1553"/>
        <p:cNvGrpSpPr/>
        <p:nvPr/>
      </p:nvGrpSpPr>
      <p:grpSpPr>
        <a:xfrm>
          <a:off x="0" y="0"/>
          <a:ext cx="0" cy="0"/>
          <a:chOff x="0" y="0"/>
          <a:chExt cx="0" cy="0"/>
        </a:xfrm>
      </p:grpSpPr>
      <p:sp>
        <p:nvSpPr>
          <p:cNvPr id="1554" name="Google Shape;1554;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555"/>
        <p:cNvGrpSpPr/>
        <p:nvPr/>
      </p:nvGrpSpPr>
      <p:grpSpPr>
        <a:xfrm>
          <a:off x="0" y="0"/>
          <a:ext cx="0" cy="0"/>
          <a:chOff x="0" y="0"/>
          <a:chExt cx="0" cy="0"/>
        </a:xfrm>
      </p:grpSpPr>
      <p:pic>
        <p:nvPicPr>
          <p:cNvPr id="1556" name="Google Shape;1556;p9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57" name="Google Shape;1557;p97"/>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8" name="Google Shape;1558;p9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9" name="Google Shape;1559;p97"/>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560" name="Google Shape;1560;p97"/>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561" name="Google Shape;1561;p97"/>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562"/>
        <p:cNvGrpSpPr/>
        <p:nvPr/>
      </p:nvGrpSpPr>
      <p:grpSpPr>
        <a:xfrm>
          <a:off x="0" y="0"/>
          <a:ext cx="0" cy="0"/>
          <a:chOff x="0" y="0"/>
          <a:chExt cx="0" cy="0"/>
        </a:xfrm>
      </p:grpSpPr>
      <p:pic>
        <p:nvPicPr>
          <p:cNvPr id="1563" name="Google Shape;1563;p9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64" name="Google Shape;1564;p9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98"/>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566" name="Google Shape;1566;p98"/>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567"/>
        <p:cNvGrpSpPr/>
        <p:nvPr/>
      </p:nvGrpSpPr>
      <p:grpSpPr>
        <a:xfrm>
          <a:off x="0" y="0"/>
          <a:ext cx="0" cy="0"/>
          <a:chOff x="0" y="0"/>
          <a:chExt cx="0" cy="0"/>
        </a:xfrm>
      </p:grpSpPr>
      <p:pic>
        <p:nvPicPr>
          <p:cNvPr id="1568" name="Google Shape;1568;p99"/>
          <p:cNvPicPr preferRelativeResize="0"/>
          <p:nvPr/>
        </p:nvPicPr>
        <p:blipFill>
          <a:blip r:embed="rId2">
            <a:alphaModFix/>
          </a:blip>
          <a:stretch>
            <a:fillRect/>
          </a:stretch>
        </p:blipFill>
        <p:spPr>
          <a:xfrm>
            <a:off x="0" y="0"/>
            <a:ext cx="9143971" cy="5143500"/>
          </a:xfrm>
          <a:prstGeom prst="rect">
            <a:avLst/>
          </a:prstGeom>
          <a:noFill/>
          <a:ln>
            <a:noFill/>
          </a:ln>
        </p:spPr>
      </p:pic>
      <p:sp>
        <p:nvSpPr>
          <p:cNvPr id="1569" name="Google Shape;1569;p99"/>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570" name="Google Shape;1570;p99"/>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571"/>
        <p:cNvGrpSpPr/>
        <p:nvPr/>
      </p:nvGrpSpPr>
      <p:grpSpPr>
        <a:xfrm>
          <a:off x="0" y="0"/>
          <a:ext cx="0" cy="0"/>
          <a:chOff x="0" y="0"/>
          <a:chExt cx="0" cy="0"/>
        </a:xfrm>
      </p:grpSpPr>
      <p:pic>
        <p:nvPicPr>
          <p:cNvPr id="1572" name="Google Shape;1572;p100"/>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573" name="Google Shape;1573;p100"/>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574" name="Google Shape;1574;p100"/>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575"/>
        <p:cNvGrpSpPr/>
        <p:nvPr/>
      </p:nvGrpSpPr>
      <p:grpSpPr>
        <a:xfrm>
          <a:off x="0" y="0"/>
          <a:ext cx="0" cy="0"/>
          <a:chOff x="0" y="0"/>
          <a:chExt cx="0" cy="0"/>
        </a:xfrm>
      </p:grpSpPr>
      <p:pic>
        <p:nvPicPr>
          <p:cNvPr id="1576" name="Google Shape;1576;p101"/>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577" name="Google Shape;1577;p101"/>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78" name="Google Shape;1578;p101"/>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579" name="Google Shape;1579;p101"/>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580" name="Google Shape;1580;p101"/>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01"/>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582"/>
        <p:cNvGrpSpPr/>
        <p:nvPr/>
      </p:nvGrpSpPr>
      <p:grpSpPr>
        <a:xfrm>
          <a:off x="0" y="0"/>
          <a:ext cx="0" cy="0"/>
          <a:chOff x="0" y="0"/>
          <a:chExt cx="0" cy="0"/>
        </a:xfrm>
      </p:grpSpPr>
      <p:pic>
        <p:nvPicPr>
          <p:cNvPr id="1583" name="Google Shape;1583;p102"/>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584" name="Google Shape;1584;p102"/>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585" name="Google Shape;1585;p102"/>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586" name="Google Shape;1586;p102"/>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02"/>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02"/>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slideLayout" Target="../slideLayouts/slideLayout91.xml"/><Relationship Id="rId50" Type="http://schemas.openxmlformats.org/officeDocument/2006/relationships/slideLayout" Target="../slideLayouts/slideLayout94.xml"/><Relationship Id="rId55" Type="http://schemas.openxmlformats.org/officeDocument/2006/relationships/slideLayout" Target="../slideLayouts/slideLayout99.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53" Type="http://schemas.openxmlformats.org/officeDocument/2006/relationships/slideLayout" Target="../slideLayouts/slideLayout97.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slideLayout" Target="../slideLayouts/slideLayout92.xml"/><Relationship Id="rId56" Type="http://schemas.openxmlformats.org/officeDocument/2006/relationships/slideLayout" Target="../slideLayouts/slideLayout100.xml"/><Relationship Id="rId8" Type="http://schemas.openxmlformats.org/officeDocument/2006/relationships/slideLayout" Target="../slideLayouts/slideLayout52.xml"/><Relationship Id="rId51" Type="http://schemas.openxmlformats.org/officeDocument/2006/relationships/slideLayout" Target="../slideLayouts/slideLayout95.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slideLayout" Target="../slideLayouts/slideLayout90.xml"/><Relationship Id="rId20" Type="http://schemas.openxmlformats.org/officeDocument/2006/relationships/slideLayout" Target="../slideLayouts/slideLayout64.xml"/><Relationship Id="rId41" Type="http://schemas.openxmlformats.org/officeDocument/2006/relationships/slideLayout" Target="../slideLayouts/slideLayout85.xml"/><Relationship Id="rId54" Type="http://schemas.openxmlformats.org/officeDocument/2006/relationships/slideLayout" Target="../slideLayouts/slideLayout98.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slideLayout" Target="../slideLayouts/slideLayout93.xml"/><Relationship Id="rId57" Type="http://schemas.openxmlformats.org/officeDocument/2006/relationships/theme" Target="../theme/theme3.xml"/><Relationship Id="rId10" Type="http://schemas.openxmlformats.org/officeDocument/2006/relationships/slideLayout" Target="../slideLayouts/slideLayout54.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5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a:off x="533400" y="4898707"/>
            <a:ext cx="2787600" cy="151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 2016 | Coding Boot Camp - All Rights Reserved</a:t>
            </a:r>
            <a:endParaRPr/>
          </a:p>
        </p:txBody>
      </p:sp>
      <p:sp>
        <p:nvSpPr>
          <p:cNvPr id="52" name="Google Shape;52;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9"/>
        <p:cNvGrpSpPr/>
        <p:nvPr/>
      </p:nvGrpSpPr>
      <p:grpSpPr>
        <a:xfrm>
          <a:off x="0" y="0"/>
          <a:ext cx="0" cy="0"/>
          <a:chOff x="0" y="0"/>
          <a:chExt cx="0" cy="0"/>
        </a:xfrm>
      </p:grpSpPr>
      <p:sp>
        <p:nvSpPr>
          <p:cNvPr id="570" name="Google Shape;570;p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 id="2147483738" r:id="rId47"/>
    <p:sldLayoutId id="2147483739" r:id="rId48"/>
    <p:sldLayoutId id="2147483740" r:id="rId49"/>
    <p:sldLayoutId id="2147483741" r:id="rId50"/>
    <p:sldLayoutId id="2147483742" r:id="rId51"/>
    <p:sldLayoutId id="2147483743" r:id="rId52"/>
    <p:sldLayoutId id="2147483744" r:id="rId53"/>
    <p:sldLayoutId id="2147483745" r:id="rId54"/>
    <p:sldLayoutId id="2147483746" r:id="rId55"/>
    <p:sldLayoutId id="2147483747" r:id="rId56"/>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2.xml"/><Relationship Id="rId4" Type="http://schemas.openxmlformats.org/officeDocument/2006/relationships/hyperlink" Target="http://lmgtfy.com/?q=google+fu"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ieb6Svbc10E&amp;index=1&amp;list=PLgJ8UgkiorCnMLsUevoQRxH8t9bt7ne14" TargetMode="External"/><Relationship Id="rId2" Type="http://schemas.openxmlformats.org/officeDocument/2006/relationships/notesSlide" Target="../notesSlides/notesSlide51.xml"/><Relationship Id="rId1" Type="http://schemas.openxmlformats.org/officeDocument/2006/relationships/slideLayout" Target="../slideLayouts/slideLayout9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67.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9.xml"/><Relationship Id="rId6" Type="http://schemas.openxmlformats.org/officeDocument/2006/relationships/image" Target="../media/image68.png"/><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19.xml"/><Relationship Id="rId5" Type="http://schemas.openxmlformats.org/officeDocument/2006/relationships/image" Target="../media/image63.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1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hyperlink" Target="https://www.pluralsight.com/courses/how-git-works" TargetMode="External"/><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0.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ieb6Svbc10E&amp;index=1&amp;list=PLgJ8UgkiorCnMLsUevoQRxH8t9bt7ne14" TargetMode="External"/><Relationship Id="rId2" Type="http://schemas.openxmlformats.org/officeDocument/2006/relationships/notesSlide" Target="../notesSlides/notesSlide89.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04"/>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solidFill>
                  <a:schemeClr val="dk1"/>
                </a:solidFill>
              </a:rPr>
              <a:t>The Zen of Coding</a:t>
            </a:r>
            <a:endParaRPr/>
          </a:p>
        </p:txBody>
      </p:sp>
      <p:sp>
        <p:nvSpPr>
          <p:cNvPr id="1597" name="Google Shape;1597;p104"/>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
        <p:nvSpPr>
          <p:cNvPr id="1598" name="Google Shape;1598;p10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pic>
        <p:nvPicPr>
          <p:cNvPr id="1671" name="Google Shape;1671;p113"/>
          <p:cNvPicPr preferRelativeResize="0"/>
          <p:nvPr/>
        </p:nvPicPr>
        <p:blipFill>
          <a:blip r:embed="rId3">
            <a:alphaModFix/>
          </a:blip>
          <a:stretch>
            <a:fillRect/>
          </a:stretch>
        </p:blipFill>
        <p:spPr>
          <a:xfrm>
            <a:off x="-12300" y="0"/>
            <a:ext cx="9144005" cy="5143500"/>
          </a:xfrm>
          <a:prstGeom prst="rect">
            <a:avLst/>
          </a:prstGeom>
          <a:noFill/>
          <a:ln>
            <a:noFill/>
          </a:ln>
        </p:spPr>
      </p:pic>
      <p:sp>
        <p:nvSpPr>
          <p:cNvPr id="1672" name="Google Shape;1672;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Don’t Be This Person: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pic>
        <p:nvPicPr>
          <p:cNvPr id="1679" name="Google Shape;1679;p1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80" name="Google Shape;1680;p114"/>
          <p:cNvSpPr txBox="1">
            <a:spLocks noGrp="1"/>
          </p:cNvSpPr>
          <p:nvPr>
            <p:ph type="title"/>
          </p:nvPr>
        </p:nvSpPr>
        <p:spPr>
          <a:xfrm>
            <a:off x="43358" y="13305"/>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rgbClr val="FFFFFF"/>
                </a:solidFill>
              </a:rPr>
              <a:t>This Should Be You:</a:t>
            </a:r>
            <a:endParaRPr dirty="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115"/>
          <p:cNvSpPr txBox="1">
            <a:spLocks noGrp="1"/>
          </p:cNvSpPr>
          <p:nvPr>
            <p:ph type="title"/>
          </p:nvPr>
        </p:nvSpPr>
        <p:spPr>
          <a:xfrm>
            <a:off x="274350" y="1738575"/>
            <a:ext cx="8595300" cy="13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a:latin typeface="Roboto"/>
                <a:ea typeface="Roboto"/>
                <a:cs typeface="Roboto"/>
                <a:sym typeface="Roboto"/>
              </a:rPr>
              <a:t>Our Mantra for Today and Beyond</a:t>
            </a:r>
            <a:endParaRPr sz="3000"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b="1">
              <a:latin typeface="Roboto"/>
              <a:ea typeface="Roboto"/>
              <a:cs typeface="Roboto"/>
              <a:sym typeface="Roboto"/>
            </a:endParaRPr>
          </a:p>
          <a:p>
            <a:pPr marL="0" lvl="0" indent="0" algn="ctr" rtl="0">
              <a:spcBef>
                <a:spcPts val="0"/>
              </a:spcBef>
              <a:spcAft>
                <a:spcPts val="0"/>
              </a:spcAft>
              <a:buNone/>
            </a:pPr>
            <a:r>
              <a:rPr lang="en" sz="3000">
                <a:latin typeface="Roboto"/>
                <a:ea typeface="Roboto"/>
                <a:cs typeface="Roboto"/>
                <a:sym typeface="Roboto"/>
              </a:rPr>
              <a:t>When it comes to web development…</a:t>
            </a:r>
            <a:endParaRPr sz="30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116"/>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 know nothing.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cxnSp>
        <p:nvCxnSpPr>
          <p:cNvPr id="1698" name="Google Shape;1698;p117"/>
          <p:cNvCxnSpPr/>
          <p:nvPr/>
        </p:nvCxnSpPr>
        <p:spPr>
          <a:xfrm rot="10800000">
            <a:off x="7858125" y="4267050"/>
            <a:ext cx="304800" cy="171600"/>
          </a:xfrm>
          <a:prstGeom prst="straightConnector1">
            <a:avLst/>
          </a:prstGeom>
          <a:noFill/>
          <a:ln w="9525" cap="flat" cmpd="sng">
            <a:solidFill>
              <a:schemeClr val="dk1"/>
            </a:solidFill>
            <a:prstDash val="solid"/>
            <a:miter lim="800000"/>
            <a:headEnd type="none" w="sm" len="sm"/>
            <a:tailEnd type="triangle" w="med" len="med"/>
          </a:ln>
        </p:spPr>
      </p:cxnSp>
      <p:sp>
        <p:nvSpPr>
          <p:cNvPr id="1699" name="Google Shape;1699;p117"/>
          <p:cNvSpPr txBox="1">
            <a:spLocks noGrp="1"/>
          </p:cNvSpPr>
          <p:nvPr>
            <p:ph type="subTitle" idx="1"/>
          </p:nvPr>
        </p:nvSpPr>
        <p:spPr>
          <a:xfrm>
            <a:off x="7734300" y="4324350"/>
            <a:ext cx="15048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119"/>
          <p:cNvSpPr txBox="1">
            <a:spLocks noGrp="1"/>
          </p:cNvSpPr>
          <p:nvPr>
            <p:ph type="title"/>
          </p:nvPr>
        </p:nvSpPr>
        <p:spPr>
          <a:xfrm>
            <a:off x="274350" y="1562100"/>
            <a:ext cx="8595300" cy="109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Roboto Light"/>
                <a:ea typeface="Roboto Light"/>
                <a:cs typeface="Roboto Light"/>
                <a:sym typeface="Roboto Light"/>
              </a:rPr>
              <a:t>Nothing good comes easy.</a:t>
            </a:r>
            <a:endParaRPr dirty="0">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dirty="0">
                <a:latin typeface="Roboto Light"/>
                <a:ea typeface="Roboto Light"/>
                <a:cs typeface="Roboto Light"/>
                <a:sym typeface="Roboto Light"/>
              </a:rPr>
              <a:t>As students, you’ll face these </a:t>
            </a:r>
            <a:br>
              <a:rPr lang="en" dirty="0">
                <a:latin typeface="Roboto Light"/>
                <a:ea typeface="Roboto Light"/>
                <a:cs typeface="Roboto Light"/>
                <a:sym typeface="Roboto Light"/>
              </a:rPr>
            </a:br>
            <a:r>
              <a:rPr lang="en" dirty="0">
                <a:latin typeface="Roboto Light"/>
                <a:ea typeface="Roboto Light"/>
                <a:cs typeface="Roboto Light"/>
                <a:sym typeface="Roboto Light"/>
              </a:rPr>
              <a:t>three </a:t>
            </a:r>
            <a:r>
              <a:rPr lang="en" b="1" dirty="0">
                <a:latin typeface="Roboto"/>
                <a:ea typeface="Roboto"/>
                <a:cs typeface="Roboto"/>
                <a:sym typeface="Roboto"/>
              </a:rPr>
              <a:t>HUGE</a:t>
            </a:r>
            <a:r>
              <a:rPr lang="en" dirty="0">
                <a:latin typeface="Roboto Light"/>
                <a:ea typeface="Roboto Light"/>
                <a:cs typeface="Roboto Light"/>
                <a:sym typeface="Roboto Light"/>
              </a:rPr>
              <a:t> obstacles.</a:t>
            </a:r>
            <a:endParaRPr dirty="0">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pic>
        <p:nvPicPr>
          <p:cNvPr id="1716" name="Google Shape;1716;p120"/>
          <p:cNvPicPr preferRelativeResize="0"/>
          <p:nvPr/>
        </p:nvPicPr>
        <p:blipFill>
          <a:blip r:embed="rId3">
            <a:alphaModFix/>
          </a:blip>
          <a:stretch>
            <a:fillRect/>
          </a:stretch>
        </p:blipFill>
        <p:spPr>
          <a:xfrm>
            <a:off x="0" y="0"/>
            <a:ext cx="9143995" cy="5143500"/>
          </a:xfrm>
          <a:prstGeom prst="rect">
            <a:avLst/>
          </a:prstGeom>
          <a:noFill/>
          <a:ln>
            <a:noFill/>
          </a:ln>
        </p:spPr>
      </p:pic>
      <p:sp>
        <p:nvSpPr>
          <p:cNvPr id="1717" name="Google Shape;1717;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#1: The Great Confusion</a:t>
            </a:r>
            <a:endParaRPr/>
          </a:p>
        </p:txBody>
      </p:sp>
      <p:sp>
        <p:nvSpPr>
          <p:cNvPr id="1718" name="Google Shape;1718;p120"/>
          <p:cNvSpPr txBox="1">
            <a:spLocks noGrp="1"/>
          </p:cNvSpPr>
          <p:nvPr>
            <p:ph type="subTitle" idx="1"/>
          </p:nvPr>
        </p:nvSpPr>
        <p:spPr>
          <a:xfrm>
            <a:off x="-12300" y="1085550"/>
            <a:ext cx="9144000" cy="14004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b="1"/>
              <a:t>My code doesn't work and I don't know why.</a:t>
            </a:r>
            <a:endParaRPr b="1"/>
          </a:p>
          <a:p>
            <a:pPr marL="0" lvl="0" indent="0" algn="ctr" rtl="0">
              <a:spcBef>
                <a:spcPts val="0"/>
              </a:spcBef>
              <a:spcAft>
                <a:spcPts val="0"/>
              </a:spcAft>
              <a:buClr>
                <a:schemeClr val="dk1"/>
              </a:buClr>
              <a:buSzPts val="1100"/>
              <a:buFont typeface="Arial"/>
              <a:buNone/>
            </a:pPr>
            <a:endParaRPr b="1"/>
          </a:p>
          <a:p>
            <a:pPr marL="0" lvl="0" indent="0" algn="ctr" rtl="0">
              <a:spcBef>
                <a:spcPts val="0"/>
              </a:spcBef>
              <a:spcAft>
                <a:spcPts val="0"/>
              </a:spcAft>
              <a:buClr>
                <a:schemeClr val="dk1"/>
              </a:buClr>
              <a:buSzPts val="1100"/>
              <a:buFont typeface="Arial"/>
              <a:buNone/>
            </a:pPr>
            <a:r>
              <a:rPr lang="en" b="1"/>
              <a:t>My code works and I don't know why.</a:t>
            </a:r>
            <a:endParaRPr b="1"/>
          </a:p>
          <a:p>
            <a:pPr marL="0" lvl="0" indent="0" algn="ctr" rtl="0">
              <a:spcBef>
                <a:spcPts val="0"/>
              </a:spcBef>
              <a:spcAft>
                <a:spcPts val="0"/>
              </a:spcAft>
              <a:buNone/>
            </a:pPr>
            <a:endParaRPr b="1"/>
          </a:p>
        </p:txBody>
      </p:sp>
      <p:cxnSp>
        <p:nvCxnSpPr>
          <p:cNvPr id="1719" name="Google Shape;1719;p1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20" name="Google Shape;1720;p120"/>
          <p:cNvCxnSpPr/>
          <p:nvPr/>
        </p:nvCxnSpPr>
        <p:spPr>
          <a:xfrm>
            <a:off x="2590350" y="1592580"/>
            <a:ext cx="39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Obstacle #2: The Great Doubt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727" name="Google Shape;1727;p121"/>
          <p:cNvPicPr preferRelativeResize="0"/>
          <p:nvPr/>
        </p:nvPicPr>
        <p:blipFill>
          <a:blip r:embed="rId3">
            <a:alphaModFix/>
          </a:blip>
          <a:stretch>
            <a:fillRect/>
          </a:stretch>
        </p:blipFill>
        <p:spPr>
          <a:xfrm>
            <a:off x="2173269" y="712340"/>
            <a:ext cx="6127893" cy="4090309"/>
          </a:xfrm>
          <a:prstGeom prst="rect">
            <a:avLst/>
          </a:prstGeom>
          <a:noFill/>
          <a:ln>
            <a:noFill/>
          </a:ln>
        </p:spPr>
      </p:pic>
      <p:sp>
        <p:nvSpPr>
          <p:cNvPr id="1728" name="Google Shape;1728;p121"/>
          <p:cNvSpPr txBox="1">
            <a:spLocks noGrp="1"/>
          </p:cNvSpPr>
          <p:nvPr>
            <p:ph type="subTitle" idx="1"/>
          </p:nvPr>
        </p:nvSpPr>
        <p:spPr>
          <a:xfrm>
            <a:off x="695325" y="1761825"/>
            <a:ext cx="10239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“Maybe I’m just dumb.”</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pic>
        <p:nvPicPr>
          <p:cNvPr id="1734" name="Google Shape;1734;p122"/>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735" name="Google Shape;1735;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Obstacle #3: The Great Distance</a:t>
            </a:r>
            <a:endParaRPr/>
          </a:p>
        </p:txBody>
      </p:sp>
      <p:cxnSp>
        <p:nvCxnSpPr>
          <p:cNvPr id="1736" name="Google Shape;1736;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(30 seconds)</a:t>
            </a:r>
            <a:endParaRPr/>
          </a:p>
        </p:txBody>
      </p:sp>
      <p:sp>
        <p:nvSpPr>
          <p:cNvPr id="1605" name="Google Shape;1605;p105"/>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What’s your name?</a:t>
            </a:r>
            <a:endParaRPr sz="1600" dirty="0"/>
          </a:p>
        </p:txBody>
      </p:sp>
      <p:sp>
        <p:nvSpPr>
          <p:cNvPr id="1606" name="Google Shape;1606;p10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Where are you from?</a:t>
            </a:r>
            <a:endParaRPr sz="1600"/>
          </a:p>
        </p:txBody>
      </p:sp>
      <p:sp>
        <p:nvSpPr>
          <p:cNvPr id="1607" name="Google Shape;1607;p105"/>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What’s your background (career, education, interests)?</a:t>
            </a:r>
            <a:endParaRPr sz="1600"/>
          </a:p>
        </p:txBody>
      </p:sp>
      <p:sp>
        <p:nvSpPr>
          <p:cNvPr id="1608" name="Google Shape;1608;p105"/>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Why do you want to learn web development?</a:t>
            </a:r>
            <a:endParaRPr sz="1600"/>
          </a:p>
        </p:txBody>
      </p:sp>
      <p:sp>
        <p:nvSpPr>
          <p:cNvPr id="1609" name="Google Shape;1609;p10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Are you excited about the course?</a:t>
            </a:r>
            <a:endParaRPr sz="1600"/>
          </a:p>
        </p:txBody>
      </p:sp>
      <p:sp>
        <p:nvSpPr>
          <p:cNvPr id="1610" name="Google Shape;1610;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dirty="0"/>
              <a:t>Quick Introductions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Nothing Comes Easy</a:t>
            </a:r>
            <a:endParaRPr/>
          </a:p>
        </p:txBody>
      </p:sp>
      <p:sp>
        <p:nvSpPr>
          <p:cNvPr id="1743" name="Google Shape;1743;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Learning to code requires two things:</a:t>
            </a:r>
            <a:endParaRPr dirty="0"/>
          </a:p>
        </p:txBody>
      </p:sp>
      <p:sp>
        <p:nvSpPr>
          <p:cNvPr id="1744" name="Google Shape;1744;p12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5" name="Google Shape;1745;p123"/>
          <p:cNvGrpSpPr/>
          <p:nvPr/>
        </p:nvGrpSpPr>
        <p:grpSpPr>
          <a:xfrm>
            <a:off x="457200" y="1378813"/>
            <a:ext cx="776889" cy="621300"/>
            <a:chOff x="457200" y="1378813"/>
            <a:chExt cx="776889" cy="621300"/>
          </a:xfrm>
        </p:grpSpPr>
        <p:sp>
          <p:nvSpPr>
            <p:cNvPr id="1746" name="Google Shape;1746;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47" name="Google Shape;1747;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123"/>
          <p:cNvGrpSpPr/>
          <p:nvPr/>
        </p:nvGrpSpPr>
        <p:grpSpPr>
          <a:xfrm>
            <a:off x="457200" y="2228725"/>
            <a:ext cx="776889" cy="621300"/>
            <a:chOff x="457200" y="1378813"/>
            <a:chExt cx="776889" cy="621300"/>
          </a:xfrm>
        </p:grpSpPr>
        <p:sp>
          <p:nvSpPr>
            <p:cNvPr id="1749" name="Google Shape;1749;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50" name="Google Shape;1750;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123"/>
          <p:cNvSpPr txBox="1">
            <a:spLocks noGrp="1"/>
          </p:cNvSpPr>
          <p:nvPr>
            <p:ph type="subTitle" idx="1"/>
          </p:nvPr>
        </p:nvSpPr>
        <p:spPr>
          <a:xfrm>
            <a:off x="-12300" y="1398000"/>
            <a:ext cx="8583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Persisting in the face of something that will (at times) feel difficult, overwhelming, and confusing.</a:t>
            </a:r>
            <a:endParaRPr dirty="0"/>
          </a:p>
        </p:txBody>
      </p:sp>
      <p:sp>
        <p:nvSpPr>
          <p:cNvPr id="1752" name="Google Shape;1752;p12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3"/>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panose="02000000000000000000" pitchFamily="2" charset="0"/>
                <a:ea typeface="Roboto" panose="02000000000000000000" pitchFamily="2" charset="0"/>
              </a:rPr>
              <a:t>Maintaining the self-confidence and resilience necessary to trust </a:t>
            </a:r>
            <a:br>
              <a:rPr lang="en" sz="1800" dirty="0">
                <a:latin typeface="Roboto" panose="02000000000000000000" pitchFamily="2" charset="0"/>
                <a:ea typeface="Roboto" panose="02000000000000000000" pitchFamily="2" charset="0"/>
              </a:rPr>
            </a:br>
            <a:r>
              <a:rPr lang="en" sz="1800" dirty="0">
                <a:latin typeface="Roboto" panose="02000000000000000000" pitchFamily="2" charset="0"/>
                <a:ea typeface="Roboto" panose="02000000000000000000" pitchFamily="2" charset="0"/>
              </a:rPr>
              <a:t>that YOU CAN DO THIS.</a:t>
            </a:r>
            <a:endParaRPr sz="1800" dirty="0">
              <a:latin typeface="Roboto" panose="02000000000000000000" pitchFamily="2" charset="0"/>
              <a:ea typeface="Roboto" panose="02000000000000000000"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Can Be Frustrating</a:t>
            </a:r>
            <a:endParaRPr/>
          </a:p>
        </p:txBody>
      </p:sp>
      <p:sp>
        <p:nvSpPr>
          <p:cNvPr id="1760" name="Google Shape;1760;p124"/>
          <p:cNvSpPr txBox="1">
            <a:spLocks noGrp="1"/>
          </p:cNvSpPr>
          <p:nvPr>
            <p:ph type="subTitle" idx="1"/>
          </p:nvPr>
        </p:nvSpPr>
        <p:spPr>
          <a:xfrm>
            <a:off x="434450" y="1298100"/>
            <a:ext cx="8040900" cy="323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can’t tell whether you’re learning something when you’re learning it—in fact, </a:t>
            </a:r>
            <a:r>
              <a:rPr lang="en" i="1"/>
              <a:t>learning feels a lot more like frustration</a:t>
            </a:r>
            <a:r>
              <a:rPr lang="en"/>
              <a:t>.</a:t>
            </a:r>
            <a:endParaRPr/>
          </a:p>
          <a:p>
            <a:pPr marL="0" lvl="0" indent="0" algn="l" rtl="0">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marL="0" lvl="0" indent="0" algn="l" rtl="0">
              <a:spcBef>
                <a:spcPts val="1200"/>
              </a:spcBef>
              <a:spcAft>
                <a:spcPts val="0"/>
              </a:spcAft>
              <a:buClr>
                <a:schemeClr val="dk1"/>
              </a:buClr>
              <a:buSzPts val="1100"/>
              <a:buFont typeface="Arial"/>
              <a:buNone/>
            </a:pPr>
            <a:r>
              <a:rPr lang="en" sz="1200">
                <a:solidFill>
                  <a:schemeClr val="dk1"/>
                </a:solidFill>
              </a:rPr>
              <a:t>—Jeff Dickey, author of </a:t>
            </a:r>
            <a:r>
              <a:rPr lang="en" sz="1200" i="1">
                <a:solidFill>
                  <a:schemeClr val="dk1"/>
                </a:solidFill>
              </a:rPr>
              <a:t>Write Modern Web Apps </a:t>
            </a:r>
            <a:br>
              <a:rPr lang="en" sz="1200" i="1">
                <a:solidFill>
                  <a:schemeClr val="dk1"/>
                </a:solidFill>
              </a:rPr>
            </a:br>
            <a:r>
              <a:rPr lang="en" sz="1200" i="1">
                <a:solidFill>
                  <a:schemeClr val="dk1"/>
                </a:solidFill>
              </a:rPr>
              <a:t>with the MEAN Stack: Mongo, Express, AngularJS, </a:t>
            </a:r>
            <a:br>
              <a:rPr lang="en" sz="1200" i="1">
                <a:solidFill>
                  <a:schemeClr val="dk1"/>
                </a:solidFill>
              </a:rPr>
            </a:br>
            <a:r>
              <a:rPr lang="en" sz="1200" i="1">
                <a:solidFill>
                  <a:schemeClr val="dk1"/>
                </a:solidFill>
              </a:rPr>
              <a:t>and Node.JS </a:t>
            </a:r>
            <a:r>
              <a:rPr lang="en" sz="1200">
                <a:solidFill>
                  <a:schemeClr val="dk1"/>
                </a:solidFill>
              </a:rPr>
              <a:t>(Peachpit Press, 2014)</a:t>
            </a:r>
            <a:endParaRPr sz="1200">
              <a:solidFill>
                <a:schemeClr val="dk1"/>
              </a:solidFill>
            </a:endParaRPr>
          </a:p>
          <a:p>
            <a:pPr marL="0" lvl="0" indent="0" algn="l" rtl="0">
              <a:spcBef>
                <a:spcPts val="1200"/>
              </a:spcBef>
              <a:spcAft>
                <a:spcPts val="0"/>
              </a:spcAft>
              <a:buClr>
                <a:schemeClr val="dk1"/>
              </a:buClr>
              <a:buSzPts val="1100"/>
              <a:buFont typeface="Arial"/>
              <a:buNone/>
            </a:pPr>
            <a:endParaRPr sz="1400">
              <a:solidFill>
                <a:schemeClr val="dk1"/>
              </a:solidFill>
            </a:endParaRPr>
          </a:p>
          <a:p>
            <a:pPr marL="0" lvl="0" indent="0" algn="l" rtl="0">
              <a:spcBef>
                <a:spcPts val="1200"/>
              </a:spcBef>
              <a:spcAft>
                <a:spcPts val="1200"/>
              </a:spcAft>
              <a:buNone/>
            </a:pPr>
            <a:endParaRPr/>
          </a:p>
        </p:txBody>
      </p:sp>
      <p:pic>
        <p:nvPicPr>
          <p:cNvPr id="1761" name="Google Shape;1761;p124"/>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762" name="Google Shape;1762;p124"/>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Advice for the Journey</a:t>
            </a:r>
            <a:endParaRPr/>
          </a:p>
        </p:txBody>
      </p:sp>
      <p:sp>
        <p:nvSpPr>
          <p:cNvPr id="1769" name="Google Shape;1769;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Throughout this course, always remember to:</a:t>
            </a:r>
            <a:endParaRPr/>
          </a:p>
        </p:txBody>
      </p:sp>
      <p:cxnSp>
        <p:nvCxnSpPr>
          <p:cNvPr id="1770" name="Google Shape;1770;p125"/>
          <p:cNvCxnSpPr/>
          <p:nvPr/>
        </p:nvCxnSpPr>
        <p:spPr>
          <a:xfrm rot="10800000">
            <a:off x="4917648" y="1693850"/>
            <a:ext cx="3603300" cy="0"/>
          </a:xfrm>
          <a:prstGeom prst="straightConnector1">
            <a:avLst/>
          </a:prstGeom>
          <a:noFill/>
          <a:ln w="9525" cap="flat" cmpd="sng">
            <a:solidFill>
              <a:srgbClr val="A9B7C0"/>
            </a:solidFill>
            <a:prstDash val="solid"/>
            <a:round/>
            <a:headEnd type="none" w="sm" len="sm"/>
            <a:tailEnd type="none" w="sm" len="sm"/>
          </a:ln>
        </p:spPr>
      </p:cxnSp>
      <p:cxnSp>
        <p:nvCxnSpPr>
          <p:cNvPr id="1771" name="Google Shape;1771;p125"/>
          <p:cNvCxnSpPr/>
          <p:nvPr/>
        </p:nvCxnSpPr>
        <p:spPr>
          <a:xfrm rot="10800000">
            <a:off x="5289048" y="3598850"/>
            <a:ext cx="3231900" cy="0"/>
          </a:xfrm>
          <a:prstGeom prst="straightConnector1">
            <a:avLst/>
          </a:prstGeom>
          <a:noFill/>
          <a:ln w="9525" cap="flat" cmpd="sng">
            <a:solidFill>
              <a:srgbClr val="A9B7C0"/>
            </a:solidFill>
            <a:prstDash val="solid"/>
            <a:round/>
            <a:headEnd type="none" w="sm" len="sm"/>
            <a:tailEnd type="none" w="sm" len="sm"/>
          </a:ln>
        </p:spPr>
      </p:cxnSp>
      <p:cxnSp>
        <p:nvCxnSpPr>
          <p:cNvPr id="1772" name="Google Shape;1772;p125"/>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1773" name="Google Shape;1773;p125"/>
          <p:cNvSpPr/>
          <p:nvPr/>
        </p:nvSpPr>
        <p:spPr>
          <a:xfrm rot="3600185">
            <a:off x="3169983" y="1541431"/>
            <a:ext cx="2774659" cy="2774659"/>
          </a:xfrm>
          <a:prstGeom prst="blockArc">
            <a:avLst>
              <a:gd name="adj1" fmla="val 12622480"/>
              <a:gd name="adj2" fmla="val 19781569"/>
              <a:gd name="adj3" fmla="val 20773"/>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5"/>
          <p:cNvSpPr/>
          <p:nvPr/>
        </p:nvSpPr>
        <p:spPr>
          <a:xfrm rot="10800000">
            <a:off x="3183490" y="1520149"/>
            <a:ext cx="2774700" cy="2774700"/>
          </a:xfrm>
          <a:prstGeom prst="blockArc">
            <a:avLst>
              <a:gd name="adj1" fmla="val 12622480"/>
              <a:gd name="adj2" fmla="val 19662822"/>
              <a:gd name="adj3" fmla="val 20729"/>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25"/>
          <p:cNvSpPr/>
          <p:nvPr/>
        </p:nvSpPr>
        <p:spPr>
          <a:xfrm rot="-3600185">
            <a:off x="3194618" y="1541034"/>
            <a:ext cx="2774659" cy="2774659"/>
          </a:xfrm>
          <a:prstGeom prst="blockArc">
            <a:avLst>
              <a:gd name="adj1" fmla="val 12622480"/>
              <a:gd name="adj2" fmla="val 19703271"/>
              <a:gd name="adj3" fmla="val 20851"/>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6" name="Google Shape;1776;p125"/>
          <p:cNvGrpSpPr/>
          <p:nvPr/>
        </p:nvGrpSpPr>
        <p:grpSpPr>
          <a:xfrm rot="-7200165">
            <a:off x="3337679" y="3183705"/>
            <a:ext cx="585011" cy="585536"/>
            <a:chOff x="1967628" y="812211"/>
            <a:chExt cx="588000" cy="588000"/>
          </a:xfrm>
        </p:grpSpPr>
        <p:sp>
          <p:nvSpPr>
            <p:cNvPr id="1777" name="Google Shape;1777;p125"/>
            <p:cNvSpPr/>
            <p:nvPr/>
          </p:nvSpPr>
          <p:spPr>
            <a:xfrm rot="39023">
              <a:off x="1970909" y="815492"/>
              <a:ext cx="581437" cy="581437"/>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5"/>
            <p:cNvSpPr/>
            <p:nvPr/>
          </p:nvSpPr>
          <p:spPr>
            <a:xfrm rot="10800000">
              <a:off x="1970875" y="815525"/>
              <a:ext cx="581400" cy="581400"/>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5"/>
          <p:cNvGrpSpPr/>
          <p:nvPr/>
        </p:nvGrpSpPr>
        <p:grpSpPr>
          <a:xfrm>
            <a:off x="4264097" y="1537251"/>
            <a:ext cx="585001" cy="585530"/>
            <a:chOff x="1970048" y="811613"/>
            <a:chExt cx="588000" cy="588000"/>
          </a:xfrm>
        </p:grpSpPr>
        <p:sp>
          <p:nvSpPr>
            <p:cNvPr id="1780" name="Google Shape;1780;p125"/>
            <p:cNvSpPr/>
            <p:nvPr/>
          </p:nvSpPr>
          <p:spPr>
            <a:xfrm rot="39023">
              <a:off x="1973329" y="814894"/>
              <a:ext cx="581437" cy="581437"/>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5"/>
            <p:cNvSpPr/>
            <p:nvPr/>
          </p:nvSpPr>
          <p:spPr>
            <a:xfrm rot="10800000">
              <a:off x="1973295" y="814927"/>
              <a:ext cx="581400" cy="581400"/>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125"/>
          <p:cNvGrpSpPr/>
          <p:nvPr/>
        </p:nvGrpSpPr>
        <p:grpSpPr>
          <a:xfrm rot="7200165">
            <a:off x="5229930" y="3161636"/>
            <a:ext cx="585011" cy="585536"/>
            <a:chOff x="1977085" y="811649"/>
            <a:chExt cx="588000" cy="588000"/>
          </a:xfrm>
        </p:grpSpPr>
        <p:sp>
          <p:nvSpPr>
            <p:cNvPr id="1783" name="Google Shape;1783;p125"/>
            <p:cNvSpPr/>
            <p:nvPr/>
          </p:nvSpPr>
          <p:spPr>
            <a:xfrm rot="39023">
              <a:off x="1980366" y="814930"/>
              <a:ext cx="581437" cy="581437"/>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25"/>
            <p:cNvSpPr/>
            <p:nvPr/>
          </p:nvSpPr>
          <p:spPr>
            <a:xfrm rot="10800000">
              <a:off x="1980332" y="814963"/>
              <a:ext cx="581400" cy="581400"/>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5" name="Google Shape;1785;p125"/>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03 </a:t>
            </a:r>
            <a:endParaRPr sz="1600" b="1">
              <a:solidFill>
                <a:srgbClr val="A9B7C0"/>
              </a:solidFill>
              <a:latin typeface="Roboto"/>
              <a:ea typeface="Roboto"/>
              <a:cs typeface="Roboto"/>
              <a:sym typeface="Roboto"/>
            </a:endParaRPr>
          </a:p>
        </p:txBody>
      </p:sp>
      <p:sp>
        <p:nvSpPr>
          <p:cNvPr id="1786" name="Google Shape;1786;p125"/>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 </a:t>
            </a:r>
            <a:endParaRPr sz="1600" b="1">
              <a:latin typeface="Roboto"/>
              <a:ea typeface="Roboto"/>
              <a:cs typeface="Roboto"/>
              <a:sym typeface="Roboto"/>
            </a:endParaRPr>
          </a:p>
        </p:txBody>
      </p:sp>
      <p:sp>
        <p:nvSpPr>
          <p:cNvPr id="1787" name="Google Shape;1787;p125"/>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sp>
        <p:nvSpPr>
          <p:cNvPr id="1788" name="Google Shape;1788;p125"/>
          <p:cNvSpPr txBox="1"/>
          <p:nvPr/>
        </p:nvSpPr>
        <p:spPr>
          <a:xfrm>
            <a:off x="6019800" y="1697050"/>
            <a:ext cx="21984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789" name="Google Shape;1789;p125"/>
          <p:cNvSpPr txBox="1"/>
          <p:nvPr/>
        </p:nvSpPr>
        <p:spPr>
          <a:xfrm>
            <a:off x="6019800" y="3602050"/>
            <a:ext cx="28500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solidFill>
                  <a:srgbClr val="A9B7C0"/>
                </a:solidFill>
                <a:latin typeface="Roboto"/>
                <a:ea typeface="Roboto"/>
                <a:cs typeface="Roboto"/>
                <a:sym typeface="Roboto"/>
              </a:rPr>
              <a:t>Celebrate your successes</a:t>
            </a:r>
            <a:endParaRPr sz="1800">
              <a:solidFill>
                <a:srgbClr val="A9B7C0"/>
              </a:solidFill>
              <a:latin typeface="Roboto"/>
              <a:ea typeface="Roboto"/>
              <a:cs typeface="Roboto"/>
              <a:sym typeface="Roboto"/>
            </a:endParaRPr>
          </a:p>
        </p:txBody>
      </p:sp>
      <p:sp>
        <p:nvSpPr>
          <p:cNvPr id="1790" name="Google Shape;1790;p125"/>
          <p:cNvSpPr txBox="1"/>
          <p:nvPr/>
        </p:nvSpPr>
        <p:spPr>
          <a:xfrm>
            <a:off x="0" y="2078050"/>
            <a:ext cx="28242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Advice for the Journey</a:t>
            </a:r>
            <a:endParaRPr>
              <a:solidFill>
                <a:schemeClr val="dk1"/>
              </a:solidFill>
            </a:endParaRPr>
          </a:p>
          <a:p>
            <a:pPr marL="0" lvl="0" indent="0" algn="l" rtl="0">
              <a:spcBef>
                <a:spcPts val="0"/>
              </a:spcBef>
              <a:spcAft>
                <a:spcPts val="0"/>
              </a:spcAft>
              <a:buNone/>
            </a:pPr>
            <a:endParaRPr/>
          </a:p>
        </p:txBody>
      </p:sp>
      <p:sp>
        <p:nvSpPr>
          <p:cNvPr id="1797" name="Google Shape;1797;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marL="0" lvl="0" indent="0" algn="l" rtl="0">
              <a:spcBef>
                <a:spcPts val="0"/>
              </a:spcBef>
              <a:spcAft>
                <a:spcPts val="0"/>
              </a:spcAft>
              <a:buNone/>
            </a:pPr>
            <a:endParaRPr/>
          </a:p>
        </p:txBody>
      </p:sp>
      <p:cxnSp>
        <p:nvCxnSpPr>
          <p:cNvPr id="1798" name="Google Shape;1798;p126"/>
          <p:cNvCxnSpPr/>
          <p:nvPr/>
        </p:nvCxnSpPr>
        <p:spPr>
          <a:xfrm rot="10800000">
            <a:off x="4917648" y="1693850"/>
            <a:ext cx="3603300" cy="0"/>
          </a:xfrm>
          <a:prstGeom prst="straightConnector1">
            <a:avLst/>
          </a:prstGeom>
          <a:noFill/>
          <a:ln w="9525" cap="flat" cmpd="sng">
            <a:solidFill>
              <a:srgbClr val="A9B7C0"/>
            </a:solidFill>
            <a:prstDash val="solid"/>
            <a:round/>
            <a:headEnd type="none" w="sm" len="sm"/>
            <a:tailEnd type="none" w="sm" len="sm"/>
          </a:ln>
        </p:spPr>
      </p:cxnSp>
      <p:cxnSp>
        <p:nvCxnSpPr>
          <p:cNvPr id="1799" name="Google Shape;1799;p126"/>
          <p:cNvCxnSpPr/>
          <p:nvPr/>
        </p:nvCxnSpPr>
        <p:spPr>
          <a:xfrm rot="10800000">
            <a:off x="5289048" y="3598850"/>
            <a:ext cx="3231900" cy="0"/>
          </a:xfrm>
          <a:prstGeom prst="straightConnector1">
            <a:avLst/>
          </a:prstGeom>
          <a:noFill/>
          <a:ln w="9525" cap="flat" cmpd="sng">
            <a:solidFill>
              <a:srgbClr val="000000"/>
            </a:solidFill>
            <a:prstDash val="solid"/>
            <a:round/>
            <a:headEnd type="none" w="sm" len="sm"/>
            <a:tailEnd type="none" w="sm" len="sm"/>
          </a:ln>
        </p:spPr>
      </p:cxnSp>
      <p:cxnSp>
        <p:nvCxnSpPr>
          <p:cNvPr id="1800" name="Google Shape;1800;p126"/>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1801" name="Google Shape;1801;p126"/>
          <p:cNvSpPr/>
          <p:nvPr/>
        </p:nvSpPr>
        <p:spPr>
          <a:xfrm rot="3600185">
            <a:off x="3169983" y="1541431"/>
            <a:ext cx="2774659" cy="2774659"/>
          </a:xfrm>
          <a:prstGeom prst="blockArc">
            <a:avLst>
              <a:gd name="adj1" fmla="val 12622480"/>
              <a:gd name="adj2" fmla="val 19781569"/>
              <a:gd name="adj3" fmla="val 20773"/>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6"/>
          <p:cNvSpPr/>
          <p:nvPr/>
        </p:nvSpPr>
        <p:spPr>
          <a:xfrm rot="10800000">
            <a:off x="3183490" y="1520149"/>
            <a:ext cx="2774700" cy="2774700"/>
          </a:xfrm>
          <a:prstGeom prst="blockArc">
            <a:avLst>
              <a:gd name="adj1" fmla="val 12622480"/>
              <a:gd name="adj2" fmla="val 19662822"/>
              <a:gd name="adj3" fmla="val 20729"/>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6"/>
          <p:cNvSpPr/>
          <p:nvPr/>
        </p:nvSpPr>
        <p:spPr>
          <a:xfrm rot="-3600185">
            <a:off x="3194618" y="1541034"/>
            <a:ext cx="2774659" cy="2774659"/>
          </a:xfrm>
          <a:prstGeom prst="blockArc">
            <a:avLst>
              <a:gd name="adj1" fmla="val 12622480"/>
              <a:gd name="adj2" fmla="val 19703271"/>
              <a:gd name="adj3" fmla="val 20851"/>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4" name="Google Shape;1804;p126"/>
          <p:cNvGrpSpPr/>
          <p:nvPr/>
        </p:nvGrpSpPr>
        <p:grpSpPr>
          <a:xfrm rot="-7200165">
            <a:off x="3337679" y="3183705"/>
            <a:ext cx="585011" cy="585536"/>
            <a:chOff x="1967628" y="812211"/>
            <a:chExt cx="588000" cy="588000"/>
          </a:xfrm>
        </p:grpSpPr>
        <p:sp>
          <p:nvSpPr>
            <p:cNvPr id="1805" name="Google Shape;1805;p126"/>
            <p:cNvSpPr/>
            <p:nvPr/>
          </p:nvSpPr>
          <p:spPr>
            <a:xfrm rot="39023">
              <a:off x="1970909" y="815492"/>
              <a:ext cx="581437" cy="581437"/>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6"/>
            <p:cNvSpPr/>
            <p:nvPr/>
          </p:nvSpPr>
          <p:spPr>
            <a:xfrm rot="10800000">
              <a:off x="1970875" y="815525"/>
              <a:ext cx="581400" cy="581400"/>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126"/>
          <p:cNvGrpSpPr/>
          <p:nvPr/>
        </p:nvGrpSpPr>
        <p:grpSpPr>
          <a:xfrm>
            <a:off x="4264097" y="1537251"/>
            <a:ext cx="585001" cy="585530"/>
            <a:chOff x="1970048" y="811613"/>
            <a:chExt cx="588000" cy="588000"/>
          </a:xfrm>
        </p:grpSpPr>
        <p:sp>
          <p:nvSpPr>
            <p:cNvPr id="1808" name="Google Shape;1808;p126"/>
            <p:cNvSpPr/>
            <p:nvPr/>
          </p:nvSpPr>
          <p:spPr>
            <a:xfrm rot="39023">
              <a:off x="1973329" y="814894"/>
              <a:ext cx="581437" cy="581437"/>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6"/>
            <p:cNvSpPr/>
            <p:nvPr/>
          </p:nvSpPr>
          <p:spPr>
            <a:xfrm rot="10800000">
              <a:off x="1973295" y="814927"/>
              <a:ext cx="581400" cy="581400"/>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126"/>
          <p:cNvGrpSpPr/>
          <p:nvPr/>
        </p:nvGrpSpPr>
        <p:grpSpPr>
          <a:xfrm rot="7200165">
            <a:off x="5229930" y="3161636"/>
            <a:ext cx="585011" cy="585536"/>
            <a:chOff x="1977085" y="811649"/>
            <a:chExt cx="588000" cy="588000"/>
          </a:xfrm>
        </p:grpSpPr>
        <p:sp>
          <p:nvSpPr>
            <p:cNvPr id="1811" name="Google Shape;1811;p126"/>
            <p:cNvSpPr/>
            <p:nvPr/>
          </p:nvSpPr>
          <p:spPr>
            <a:xfrm rot="39023">
              <a:off x="1980366" y="814930"/>
              <a:ext cx="581437" cy="581437"/>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6"/>
            <p:cNvSpPr/>
            <p:nvPr/>
          </p:nvSpPr>
          <p:spPr>
            <a:xfrm rot="10800000">
              <a:off x="1980332" y="814963"/>
              <a:ext cx="581400" cy="581400"/>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3" name="Google Shape;1813;p126"/>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03 </a:t>
            </a:r>
            <a:endParaRPr sz="1600" b="1">
              <a:solidFill>
                <a:srgbClr val="A9B7C0"/>
              </a:solidFill>
              <a:latin typeface="Roboto"/>
              <a:ea typeface="Roboto"/>
              <a:cs typeface="Roboto"/>
              <a:sym typeface="Roboto"/>
            </a:endParaRPr>
          </a:p>
        </p:txBody>
      </p:sp>
      <p:sp>
        <p:nvSpPr>
          <p:cNvPr id="1814" name="Google Shape;1814;p126"/>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 </a:t>
            </a:r>
            <a:endParaRPr sz="1600" b="1">
              <a:latin typeface="Roboto"/>
              <a:ea typeface="Roboto"/>
              <a:cs typeface="Roboto"/>
              <a:sym typeface="Roboto"/>
            </a:endParaRPr>
          </a:p>
        </p:txBody>
      </p:sp>
      <p:sp>
        <p:nvSpPr>
          <p:cNvPr id="1815" name="Google Shape;1815;p126"/>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sp>
        <p:nvSpPr>
          <p:cNvPr id="1816" name="Google Shape;1816;p126"/>
          <p:cNvSpPr txBox="1"/>
          <p:nvPr/>
        </p:nvSpPr>
        <p:spPr>
          <a:xfrm>
            <a:off x="6019800" y="1697050"/>
            <a:ext cx="21984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817" name="Google Shape;1817;p126"/>
          <p:cNvSpPr txBox="1"/>
          <p:nvPr/>
        </p:nvSpPr>
        <p:spPr>
          <a:xfrm>
            <a:off x="6019800" y="3602050"/>
            <a:ext cx="28500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Celebrate your successes</a:t>
            </a:r>
            <a:endParaRPr sz="1800">
              <a:latin typeface="Roboto"/>
              <a:ea typeface="Roboto"/>
              <a:cs typeface="Roboto"/>
              <a:sym typeface="Roboto"/>
            </a:endParaRPr>
          </a:p>
        </p:txBody>
      </p:sp>
      <p:sp>
        <p:nvSpPr>
          <p:cNvPr id="1818" name="Google Shape;1818;p126"/>
          <p:cNvSpPr txBox="1"/>
          <p:nvPr/>
        </p:nvSpPr>
        <p:spPr>
          <a:xfrm>
            <a:off x="0" y="2078050"/>
            <a:ext cx="28242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Advice for the Journey</a:t>
            </a:r>
            <a:endParaRPr/>
          </a:p>
        </p:txBody>
      </p:sp>
      <p:sp>
        <p:nvSpPr>
          <p:cNvPr id="1825" name="Google Shape;1825;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marL="0" lvl="0" indent="0" algn="l" rtl="0">
              <a:spcBef>
                <a:spcPts val="0"/>
              </a:spcBef>
              <a:spcAft>
                <a:spcPts val="0"/>
              </a:spcAft>
              <a:buNone/>
            </a:pPr>
            <a:endParaRPr/>
          </a:p>
        </p:txBody>
      </p:sp>
      <p:cxnSp>
        <p:nvCxnSpPr>
          <p:cNvPr id="1826" name="Google Shape;1826;p127"/>
          <p:cNvCxnSpPr/>
          <p:nvPr/>
        </p:nvCxnSpPr>
        <p:spPr>
          <a:xfrm rot="10800000">
            <a:off x="4917648" y="1693850"/>
            <a:ext cx="3603300" cy="0"/>
          </a:xfrm>
          <a:prstGeom prst="straightConnector1">
            <a:avLst/>
          </a:prstGeom>
          <a:noFill/>
          <a:ln w="9525" cap="flat" cmpd="sng">
            <a:solidFill>
              <a:srgbClr val="000000"/>
            </a:solidFill>
            <a:prstDash val="solid"/>
            <a:round/>
            <a:headEnd type="none" w="sm" len="sm"/>
            <a:tailEnd type="none" w="sm" len="sm"/>
          </a:ln>
        </p:spPr>
      </p:cxnSp>
      <p:cxnSp>
        <p:nvCxnSpPr>
          <p:cNvPr id="1827" name="Google Shape;1827;p127"/>
          <p:cNvCxnSpPr/>
          <p:nvPr/>
        </p:nvCxnSpPr>
        <p:spPr>
          <a:xfrm rot="10800000">
            <a:off x="5289048" y="3598850"/>
            <a:ext cx="3231900" cy="0"/>
          </a:xfrm>
          <a:prstGeom prst="straightConnector1">
            <a:avLst/>
          </a:prstGeom>
          <a:noFill/>
          <a:ln w="9525" cap="flat" cmpd="sng">
            <a:solidFill>
              <a:srgbClr val="000000"/>
            </a:solidFill>
            <a:prstDash val="solid"/>
            <a:round/>
            <a:headEnd type="none" w="sm" len="sm"/>
            <a:tailEnd type="none" w="sm" len="sm"/>
          </a:ln>
        </p:spPr>
      </p:cxnSp>
      <p:cxnSp>
        <p:nvCxnSpPr>
          <p:cNvPr id="1828" name="Google Shape;1828;p127"/>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1829" name="Google Shape;1829;p127"/>
          <p:cNvSpPr/>
          <p:nvPr/>
        </p:nvSpPr>
        <p:spPr>
          <a:xfrm rot="3600185">
            <a:off x="3169983" y="1541431"/>
            <a:ext cx="2774659" cy="2774659"/>
          </a:xfrm>
          <a:prstGeom prst="blockArc">
            <a:avLst>
              <a:gd name="adj1" fmla="val 12622480"/>
              <a:gd name="adj2" fmla="val 19781569"/>
              <a:gd name="adj3" fmla="val 20773"/>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27"/>
          <p:cNvSpPr/>
          <p:nvPr/>
        </p:nvSpPr>
        <p:spPr>
          <a:xfrm rot="10800000">
            <a:off x="3183490" y="1520149"/>
            <a:ext cx="2774700" cy="2774700"/>
          </a:xfrm>
          <a:prstGeom prst="blockArc">
            <a:avLst>
              <a:gd name="adj1" fmla="val 12622480"/>
              <a:gd name="adj2" fmla="val 19662822"/>
              <a:gd name="adj3" fmla="val 20729"/>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27"/>
          <p:cNvSpPr/>
          <p:nvPr/>
        </p:nvSpPr>
        <p:spPr>
          <a:xfrm rot="-3600185">
            <a:off x="3194618" y="1541034"/>
            <a:ext cx="2774659" cy="2774659"/>
          </a:xfrm>
          <a:prstGeom prst="blockArc">
            <a:avLst>
              <a:gd name="adj1" fmla="val 12622480"/>
              <a:gd name="adj2" fmla="val 19703271"/>
              <a:gd name="adj3" fmla="val 20851"/>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2" name="Google Shape;1832;p127"/>
          <p:cNvGrpSpPr/>
          <p:nvPr/>
        </p:nvGrpSpPr>
        <p:grpSpPr>
          <a:xfrm rot="-7200165">
            <a:off x="3337679" y="3183705"/>
            <a:ext cx="585011" cy="585536"/>
            <a:chOff x="1967628" y="812211"/>
            <a:chExt cx="588000" cy="588000"/>
          </a:xfrm>
        </p:grpSpPr>
        <p:sp>
          <p:nvSpPr>
            <p:cNvPr id="1833" name="Google Shape;1833;p127"/>
            <p:cNvSpPr/>
            <p:nvPr/>
          </p:nvSpPr>
          <p:spPr>
            <a:xfrm rot="39023">
              <a:off x="1970909" y="815492"/>
              <a:ext cx="581437" cy="581437"/>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7"/>
            <p:cNvSpPr/>
            <p:nvPr/>
          </p:nvSpPr>
          <p:spPr>
            <a:xfrm rot="10800000">
              <a:off x="1970875" y="815525"/>
              <a:ext cx="581400" cy="581400"/>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127"/>
          <p:cNvGrpSpPr/>
          <p:nvPr/>
        </p:nvGrpSpPr>
        <p:grpSpPr>
          <a:xfrm>
            <a:off x="4264097" y="1537251"/>
            <a:ext cx="585001" cy="585530"/>
            <a:chOff x="1970048" y="811613"/>
            <a:chExt cx="588000" cy="588000"/>
          </a:xfrm>
        </p:grpSpPr>
        <p:sp>
          <p:nvSpPr>
            <p:cNvPr id="1836" name="Google Shape;1836;p127"/>
            <p:cNvSpPr/>
            <p:nvPr/>
          </p:nvSpPr>
          <p:spPr>
            <a:xfrm rot="39023">
              <a:off x="1973329" y="814894"/>
              <a:ext cx="581437" cy="581437"/>
            </a:xfrm>
            <a:prstGeom prst="pie">
              <a:avLst>
                <a:gd name="adj1" fmla="val 6190354"/>
                <a:gd name="adj2" fmla="val 14996165"/>
              </a:avLst>
            </a:prstGeom>
            <a:solidFill>
              <a:srgbClr val="4FA78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27"/>
            <p:cNvSpPr/>
            <p:nvPr/>
          </p:nvSpPr>
          <p:spPr>
            <a:xfrm rot="10800000">
              <a:off x="1973295" y="814927"/>
              <a:ext cx="581400" cy="581400"/>
            </a:xfrm>
            <a:prstGeom prst="pie">
              <a:avLst>
                <a:gd name="adj1" fmla="val 4028252"/>
                <a:gd name="adj2" fmla="val 1718367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27"/>
          <p:cNvGrpSpPr/>
          <p:nvPr/>
        </p:nvGrpSpPr>
        <p:grpSpPr>
          <a:xfrm rot="7200165">
            <a:off x="5229930" y="3161636"/>
            <a:ext cx="585011" cy="585536"/>
            <a:chOff x="1977085" y="811649"/>
            <a:chExt cx="588000" cy="588000"/>
          </a:xfrm>
        </p:grpSpPr>
        <p:sp>
          <p:nvSpPr>
            <p:cNvPr id="1839" name="Google Shape;1839;p127"/>
            <p:cNvSpPr/>
            <p:nvPr/>
          </p:nvSpPr>
          <p:spPr>
            <a:xfrm rot="39023">
              <a:off x="1980366" y="814930"/>
              <a:ext cx="581437" cy="581437"/>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7"/>
            <p:cNvSpPr/>
            <p:nvPr/>
          </p:nvSpPr>
          <p:spPr>
            <a:xfrm rot="10800000">
              <a:off x="1980332" y="814963"/>
              <a:ext cx="581400" cy="581400"/>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1" name="Google Shape;1841;p127"/>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 </a:t>
            </a:r>
            <a:endParaRPr sz="1600" b="1">
              <a:solidFill>
                <a:srgbClr val="FFFFFF"/>
              </a:solidFill>
              <a:latin typeface="Roboto"/>
              <a:ea typeface="Roboto"/>
              <a:cs typeface="Roboto"/>
              <a:sym typeface="Roboto"/>
            </a:endParaRPr>
          </a:p>
        </p:txBody>
      </p:sp>
      <p:sp>
        <p:nvSpPr>
          <p:cNvPr id="1842" name="Google Shape;1842;p127"/>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 </a:t>
            </a:r>
            <a:endParaRPr sz="1600" b="1">
              <a:latin typeface="Roboto"/>
              <a:ea typeface="Roboto"/>
              <a:cs typeface="Roboto"/>
              <a:sym typeface="Roboto"/>
            </a:endParaRPr>
          </a:p>
        </p:txBody>
      </p:sp>
      <p:sp>
        <p:nvSpPr>
          <p:cNvPr id="1843" name="Google Shape;1843;p127"/>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sp>
        <p:nvSpPr>
          <p:cNvPr id="1844" name="Google Shape;1844;p127"/>
          <p:cNvSpPr txBox="1"/>
          <p:nvPr/>
        </p:nvSpPr>
        <p:spPr>
          <a:xfrm>
            <a:off x="6019800" y="1697050"/>
            <a:ext cx="21984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 Trust yourself</a:t>
            </a:r>
            <a:endParaRPr sz="1800">
              <a:latin typeface="Roboto"/>
              <a:ea typeface="Roboto"/>
              <a:cs typeface="Roboto"/>
              <a:sym typeface="Roboto"/>
            </a:endParaRPr>
          </a:p>
        </p:txBody>
      </p:sp>
      <p:sp>
        <p:nvSpPr>
          <p:cNvPr id="1845" name="Google Shape;1845;p127"/>
          <p:cNvSpPr txBox="1"/>
          <p:nvPr/>
        </p:nvSpPr>
        <p:spPr>
          <a:xfrm>
            <a:off x="6019800" y="3602050"/>
            <a:ext cx="28500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Celebrate your successes</a:t>
            </a:r>
            <a:endParaRPr sz="1800">
              <a:latin typeface="Roboto"/>
              <a:ea typeface="Roboto"/>
              <a:cs typeface="Roboto"/>
              <a:sym typeface="Roboto"/>
            </a:endParaRPr>
          </a:p>
        </p:txBody>
      </p:sp>
      <p:sp>
        <p:nvSpPr>
          <p:cNvPr id="1846" name="Google Shape;1846;p127"/>
          <p:cNvSpPr txBox="1"/>
          <p:nvPr/>
        </p:nvSpPr>
        <p:spPr>
          <a:xfrm>
            <a:off x="0" y="2078050"/>
            <a:ext cx="28242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pic>
        <p:nvPicPr>
          <p:cNvPr id="1852" name="Google Shape;1852;p128"/>
          <p:cNvPicPr preferRelativeResize="0"/>
          <p:nvPr/>
        </p:nvPicPr>
        <p:blipFill rotWithShape="1">
          <a:blip r:embed="rId3">
            <a:alphaModFix/>
          </a:blip>
          <a:srcRect/>
          <a:stretch/>
        </p:blipFill>
        <p:spPr>
          <a:xfrm>
            <a:off x="471550" y="1192000"/>
            <a:ext cx="5531274" cy="3573413"/>
          </a:xfrm>
          <a:prstGeom prst="rect">
            <a:avLst/>
          </a:prstGeom>
          <a:noFill/>
          <a:ln>
            <a:noFill/>
          </a:ln>
        </p:spPr>
      </p:pic>
      <p:sp>
        <p:nvSpPr>
          <p:cNvPr id="1853" name="Google Shape;1853;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And Remember...</a:t>
            </a:r>
            <a:endParaRPr/>
          </a:p>
        </p:txBody>
      </p:sp>
      <p:sp>
        <p:nvSpPr>
          <p:cNvPr id="1854" name="Google Shape;1854;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If you want to go fast, go alone. If you want to go far, go with a team.</a:t>
            </a:r>
            <a:endParaRPr/>
          </a:p>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pic>
        <p:nvPicPr>
          <p:cNvPr id="1860" name="Google Shape;1860;p129"/>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861" name="Google Shape;1861;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Fu: The Most Important Skill of All</a:t>
            </a:r>
            <a:endParaRPr/>
          </a:p>
        </p:txBody>
      </p:sp>
      <p:sp>
        <p:nvSpPr>
          <p:cNvPr id="1862" name="Google Shape;1862;p129"/>
          <p:cNvSpPr txBox="1">
            <a:spLocks noGrp="1"/>
          </p:cNvSpPr>
          <p:nvPr>
            <p:ph type="subTitle" idx="1"/>
          </p:nvPr>
        </p:nvSpPr>
        <p:spPr>
          <a:xfrm>
            <a:off x="1489000" y="25372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000" u="sng">
                <a:solidFill>
                  <a:schemeClr val="hlink"/>
                </a:solidFill>
                <a:hlinkClick r:id="rId4"/>
              </a:rPr>
              <a:t>What Is Google Fu?</a:t>
            </a:r>
            <a:endParaRPr sz="3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13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Course Structure</a:t>
            </a:r>
            <a:endParaRPr/>
          </a:p>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Schedule</a:t>
            </a:r>
            <a:endParaRPr/>
          </a:p>
        </p:txBody>
      </p:sp>
      <p:sp>
        <p:nvSpPr>
          <p:cNvPr id="1875" name="Google Shape;1875;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In each class, we’ll cover some or all of the following:</a:t>
            </a:r>
            <a:endParaRPr dirty="0"/>
          </a:p>
        </p:txBody>
      </p:sp>
      <p:sp>
        <p:nvSpPr>
          <p:cNvPr id="1876" name="Google Shape;1876;p131"/>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Set the daily objectives</a:t>
            </a:r>
            <a:endParaRPr dirty="0"/>
          </a:p>
        </p:txBody>
      </p:sp>
      <p:sp>
        <p:nvSpPr>
          <p:cNvPr id="1877" name="Google Shape;1877;p131"/>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Brief background lecture</a:t>
            </a:r>
            <a:endParaRPr/>
          </a:p>
        </p:txBody>
      </p:sp>
      <p:sp>
        <p:nvSpPr>
          <p:cNvPr id="1878" name="Google Shape;1878;p131"/>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Watch me/coding demos (code along when possible!)</a:t>
            </a:r>
            <a:endParaRPr dirty="0"/>
          </a:p>
        </p:txBody>
      </p:sp>
      <p:sp>
        <p:nvSpPr>
          <p:cNvPr id="1879" name="Google Shape;1879;p131"/>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Code discussions</a:t>
            </a:r>
            <a:endParaRPr/>
          </a:p>
        </p:txBody>
      </p:sp>
      <p:sp>
        <p:nvSpPr>
          <p:cNvPr id="1880" name="Google Shape;1880;p131"/>
          <p:cNvSpPr txBox="1">
            <a:spLocks noGrp="1"/>
          </p:cNvSpPr>
          <p:nvPr>
            <p:ph type="subTitle" idx="7"/>
          </p:nvPr>
        </p:nvSpPr>
        <p:spPr>
          <a:xfrm>
            <a:off x="12475" y="3622088"/>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In-class exercises</a:t>
            </a:r>
            <a:endParaRPr/>
          </a:p>
        </p:txBody>
      </p:sp>
      <p:sp>
        <p:nvSpPr>
          <p:cNvPr id="1881" name="Google Shape;1881;p131"/>
          <p:cNvSpPr txBox="1">
            <a:spLocks noGrp="1"/>
          </p:cNvSpPr>
          <p:nvPr>
            <p:ph type="subTitle" idx="8"/>
          </p:nvPr>
        </p:nvSpPr>
        <p:spPr>
          <a:xfrm>
            <a:off x="12475" y="4236125"/>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Project work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Daily Schedule</a:t>
            </a:r>
            <a:endParaRPr/>
          </a:p>
        </p:txBody>
      </p:sp>
      <p:sp>
        <p:nvSpPr>
          <p:cNvPr id="1888" name="Google Shape;1888;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In each class, we’ll cover some or all of the following:</a:t>
            </a:r>
            <a:endParaRPr dirty="0">
              <a:solidFill>
                <a:schemeClr val="dk1"/>
              </a:solidFill>
            </a:endParaRPr>
          </a:p>
          <a:p>
            <a:pPr marL="0" lvl="0" indent="0" algn="l" rtl="0">
              <a:spcBef>
                <a:spcPts val="0"/>
              </a:spcBef>
              <a:spcAft>
                <a:spcPts val="0"/>
              </a:spcAft>
              <a:buNone/>
            </a:pPr>
            <a:endParaRPr dirty="0"/>
          </a:p>
        </p:txBody>
      </p:sp>
      <p:sp>
        <p:nvSpPr>
          <p:cNvPr id="1889" name="Google Shape;1889;p132"/>
          <p:cNvSpPr txBox="1">
            <a:spLocks noGrp="1"/>
          </p:cNvSpPr>
          <p:nvPr>
            <p:ph type="subTitle" idx="3"/>
          </p:nvPr>
        </p:nvSpPr>
        <p:spPr>
          <a:xfrm>
            <a:off x="-12150" y="1274650"/>
            <a:ext cx="91440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solidFill>
                  <a:schemeClr val="dk1"/>
                </a:solidFill>
              </a:rPr>
              <a:t>Set the daily objectives</a:t>
            </a:r>
            <a:endParaRPr dirty="0"/>
          </a:p>
        </p:txBody>
      </p:sp>
      <p:sp>
        <p:nvSpPr>
          <p:cNvPr id="1890" name="Google Shape;1890;p132"/>
          <p:cNvSpPr txBox="1">
            <a:spLocks noGrp="1"/>
          </p:cNvSpPr>
          <p:nvPr>
            <p:ph type="subTitle" idx="4"/>
          </p:nvPr>
        </p:nvSpPr>
        <p:spPr>
          <a:xfrm>
            <a:off x="-12075" y="1848850"/>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Brief background lecture</a:t>
            </a:r>
            <a:endParaRPr/>
          </a:p>
        </p:txBody>
      </p:sp>
      <p:sp>
        <p:nvSpPr>
          <p:cNvPr id="1891" name="Google Shape;1891;p132"/>
          <p:cNvSpPr txBox="1">
            <a:spLocks noGrp="1"/>
          </p:cNvSpPr>
          <p:nvPr>
            <p:ph type="subTitle" idx="5"/>
          </p:nvPr>
        </p:nvSpPr>
        <p:spPr>
          <a:xfrm>
            <a:off x="-12075" y="24399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Clr>
                <a:srgbClr val="000000"/>
              </a:buClr>
              <a:buSzPts val="1100"/>
              <a:buFont typeface="Arial"/>
              <a:buNone/>
            </a:pPr>
            <a:r>
              <a:rPr lang="en" dirty="0">
                <a:solidFill>
                  <a:schemeClr val="dk1"/>
                </a:solidFill>
              </a:rPr>
              <a:t>Watch me/coding demos (code along when possible!)</a:t>
            </a:r>
            <a:endParaRPr dirty="0"/>
          </a:p>
        </p:txBody>
      </p:sp>
      <p:sp>
        <p:nvSpPr>
          <p:cNvPr id="1892" name="Google Shape;1892;p132"/>
          <p:cNvSpPr txBox="1">
            <a:spLocks noGrp="1"/>
          </p:cNvSpPr>
          <p:nvPr>
            <p:ph type="subTitle" idx="6"/>
          </p:nvPr>
        </p:nvSpPr>
        <p:spPr>
          <a:xfrm>
            <a:off x="-12150" y="3031025"/>
            <a:ext cx="91686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Code discussions</a:t>
            </a:r>
            <a:endParaRPr/>
          </a:p>
        </p:txBody>
      </p:sp>
      <p:sp>
        <p:nvSpPr>
          <p:cNvPr id="1893" name="Google Shape;1893;p132"/>
          <p:cNvSpPr txBox="1">
            <a:spLocks noGrp="1"/>
          </p:cNvSpPr>
          <p:nvPr>
            <p:ph type="subTitle" idx="7"/>
          </p:nvPr>
        </p:nvSpPr>
        <p:spPr>
          <a:xfrm>
            <a:off x="-12150" y="3622100"/>
            <a:ext cx="52632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In-class exercises</a:t>
            </a:r>
            <a:endParaRPr/>
          </a:p>
        </p:txBody>
      </p:sp>
      <p:sp>
        <p:nvSpPr>
          <p:cNvPr id="1894" name="Google Shape;1894;p132"/>
          <p:cNvSpPr txBox="1">
            <a:spLocks noGrp="1"/>
          </p:cNvSpPr>
          <p:nvPr>
            <p:ph type="subTitle" idx="8"/>
          </p:nvPr>
        </p:nvSpPr>
        <p:spPr>
          <a:xfrm>
            <a:off x="-12100" y="4236125"/>
            <a:ext cx="4878300" cy="4464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Project work</a:t>
            </a:r>
            <a:endParaRPr/>
          </a:p>
        </p:txBody>
      </p:sp>
      <p:sp>
        <p:nvSpPr>
          <p:cNvPr id="1895" name="Google Shape;1895;p132"/>
          <p:cNvSpPr txBox="1"/>
          <p:nvPr/>
        </p:nvSpPr>
        <p:spPr>
          <a:xfrm>
            <a:off x="5650600" y="3914350"/>
            <a:ext cx="2806200" cy="10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latin typeface="Roboto"/>
                <a:ea typeface="Roboto"/>
                <a:cs typeface="Roboto"/>
                <a:sym typeface="Roboto"/>
              </a:rPr>
              <a:t>This is the super important stuff—ALWAYS BE CODING!</a:t>
            </a:r>
            <a:endParaRPr dirty="0">
              <a:latin typeface="Roboto"/>
              <a:ea typeface="Roboto"/>
              <a:cs typeface="Roboto"/>
              <a:sym typeface="Roboto"/>
            </a:endParaRPr>
          </a:p>
          <a:p>
            <a:pPr marL="0" lvl="0" indent="0" algn="l" rtl="0">
              <a:spcBef>
                <a:spcPts val="0"/>
              </a:spcBef>
              <a:spcAft>
                <a:spcPts val="0"/>
              </a:spcAft>
              <a:buNone/>
            </a:pPr>
            <a:endParaRPr b="1" dirty="0"/>
          </a:p>
        </p:txBody>
      </p:sp>
      <p:pic>
        <p:nvPicPr>
          <p:cNvPr id="1896" name="Google Shape;1896;p132"/>
          <p:cNvPicPr preferRelativeResize="0"/>
          <p:nvPr/>
        </p:nvPicPr>
        <p:blipFill>
          <a:blip r:embed="rId3">
            <a:alphaModFix/>
          </a:blip>
          <a:stretch>
            <a:fillRect/>
          </a:stretch>
        </p:blipFill>
        <p:spPr>
          <a:xfrm>
            <a:off x="4783425" y="3781562"/>
            <a:ext cx="867168" cy="9643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0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13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Prework</a:t>
            </a:r>
            <a:endParaRPr/>
          </a:p>
          <a:p>
            <a:pPr marL="0" lvl="0" indent="0" algn="ct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marL="0" lvl="0" indent="0" algn="l" rtl="0">
              <a:spcBef>
                <a:spcPts val="0"/>
              </a:spcBef>
              <a:spcAft>
                <a:spcPts val="0"/>
              </a:spcAft>
              <a:buNone/>
            </a:pPr>
            <a:endParaRPr/>
          </a:p>
        </p:txBody>
      </p:sp>
      <p:sp>
        <p:nvSpPr>
          <p:cNvPr id="1909" name="Google Shape;1909;p134"/>
          <p:cNvSpPr txBox="1">
            <a:spLocks noGrp="1"/>
          </p:cNvSpPr>
          <p:nvPr>
            <p:ph type="subTitle" idx="1"/>
          </p:nvPr>
        </p:nvSpPr>
        <p:spPr>
          <a:xfrm>
            <a:off x="3025575" y="2206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3600"/>
              <a:t>How’d it go?</a:t>
            </a:r>
            <a:endParaRPr sz="3600"/>
          </a:p>
        </p:txBody>
      </p:sp>
      <p:pic>
        <p:nvPicPr>
          <p:cNvPr id="1910" name="Google Shape;1910;p134"/>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Software Checklist</a:t>
            </a:r>
            <a:endParaRPr/>
          </a:p>
        </p:txBody>
      </p:sp>
      <p:sp>
        <p:nvSpPr>
          <p:cNvPr id="1917" name="Google Shape;1917;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At this point, you should have all of these installed:</a:t>
            </a:r>
            <a:endParaRPr/>
          </a:p>
        </p:txBody>
      </p:sp>
      <p:sp>
        <p:nvSpPr>
          <p:cNvPr id="1918" name="Google Shape;1918;p135"/>
          <p:cNvSpPr txBox="1">
            <a:spLocks noGrp="1"/>
          </p:cNvSpPr>
          <p:nvPr>
            <p:ph type="body" idx="3"/>
          </p:nvPr>
        </p:nvSpPr>
        <p:spPr>
          <a:xfrm>
            <a:off x="985000" y="121654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800"/>
              <a:t>Slack </a:t>
            </a:r>
            <a:endParaRPr sz="1800"/>
          </a:p>
          <a:p>
            <a:pPr marL="0" lvl="0" indent="0" algn="l" rtl="0">
              <a:lnSpc>
                <a:spcPct val="140000"/>
              </a:lnSpc>
              <a:spcBef>
                <a:spcPts val="800"/>
              </a:spcBef>
              <a:spcAft>
                <a:spcPts val="0"/>
              </a:spcAft>
              <a:buClr>
                <a:schemeClr val="dk1"/>
              </a:buClr>
              <a:buSzPts val="1100"/>
              <a:buFont typeface="Arial"/>
              <a:buNone/>
            </a:pPr>
            <a:r>
              <a:rPr lang="en" sz="1800"/>
              <a:t>Visual Studio Code</a:t>
            </a:r>
            <a:endParaRPr sz="1800"/>
          </a:p>
          <a:p>
            <a:pPr marL="0" lvl="0" indent="0" algn="l" rtl="0">
              <a:lnSpc>
                <a:spcPct val="140000"/>
              </a:lnSpc>
              <a:spcBef>
                <a:spcPts val="800"/>
              </a:spcBef>
              <a:spcAft>
                <a:spcPts val="0"/>
              </a:spcAft>
              <a:buClr>
                <a:schemeClr val="dk1"/>
              </a:buClr>
              <a:buSzPts val="1100"/>
              <a:buFont typeface="Arial"/>
              <a:buNone/>
            </a:pPr>
            <a:r>
              <a:rPr lang="en" sz="1800"/>
              <a:t>Git</a:t>
            </a:r>
            <a:endParaRPr sz="1800"/>
          </a:p>
          <a:p>
            <a:pPr marL="0" lvl="0" indent="0" algn="l" rtl="0">
              <a:lnSpc>
                <a:spcPct val="140000"/>
              </a:lnSpc>
              <a:spcBef>
                <a:spcPts val="800"/>
              </a:spcBef>
              <a:spcAft>
                <a:spcPts val="0"/>
              </a:spcAft>
              <a:buClr>
                <a:schemeClr val="dk1"/>
              </a:buClr>
              <a:buSzPts val="1100"/>
              <a:buFont typeface="Arial"/>
              <a:buNone/>
            </a:pPr>
            <a:r>
              <a:rPr lang="en" sz="1800"/>
              <a:t>Git Bash (Windows) or Terminal (Mac)</a:t>
            </a:r>
            <a:endParaRPr sz="1800"/>
          </a:p>
          <a:p>
            <a:pPr marL="0" lvl="0" indent="0" algn="l" rtl="0">
              <a:lnSpc>
                <a:spcPct val="140000"/>
              </a:lnSpc>
              <a:spcBef>
                <a:spcPts val="800"/>
              </a:spcBef>
              <a:spcAft>
                <a:spcPts val="0"/>
              </a:spcAft>
              <a:buClr>
                <a:schemeClr val="dk1"/>
              </a:buClr>
              <a:buSzPts val="1100"/>
              <a:buFont typeface="Arial"/>
              <a:buNone/>
            </a:pPr>
            <a:r>
              <a:rPr lang="en" sz="1800"/>
              <a:t>Node.js</a:t>
            </a:r>
            <a:endParaRPr sz="1800"/>
          </a:p>
          <a:p>
            <a:pPr marL="0" lvl="0" indent="0" algn="l" rtl="0">
              <a:lnSpc>
                <a:spcPct val="140000"/>
              </a:lnSpc>
              <a:spcBef>
                <a:spcPts val="800"/>
              </a:spcBef>
              <a:spcAft>
                <a:spcPts val="0"/>
              </a:spcAft>
              <a:buClr>
                <a:schemeClr val="dk1"/>
              </a:buClr>
              <a:buSzPts val="1100"/>
              <a:buFont typeface="Arial"/>
              <a:buNone/>
            </a:pPr>
            <a:r>
              <a:rPr lang="en" sz="1800"/>
              <a:t>Heroku-CLI</a:t>
            </a:r>
            <a:endParaRPr sz="1800"/>
          </a:p>
          <a:p>
            <a:pPr marL="0" lvl="0" indent="0" algn="l" rtl="0">
              <a:lnSpc>
                <a:spcPct val="140000"/>
              </a:lnSpc>
              <a:spcBef>
                <a:spcPts val="800"/>
              </a:spcBef>
              <a:spcAft>
                <a:spcPts val="800"/>
              </a:spcAft>
              <a:buNone/>
            </a:pPr>
            <a:r>
              <a:rPr lang="en" sz="1800"/>
              <a:t>Google Chrome</a:t>
            </a:r>
            <a:endParaRPr sz="1800"/>
          </a:p>
        </p:txBody>
      </p:sp>
      <p:sp>
        <p:nvSpPr>
          <p:cNvPr id="1919" name="Google Shape;1919;p135"/>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35"/>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35"/>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35"/>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35"/>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5"/>
          <p:cNvSpPr/>
          <p:nvPr/>
        </p:nvSpPr>
        <p:spPr>
          <a:xfrm>
            <a:off x="572200" y="383233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5"/>
          <p:cNvSpPr/>
          <p:nvPr/>
        </p:nvSpPr>
        <p:spPr>
          <a:xfrm>
            <a:off x="572200" y="431011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Accounts Checklist</a:t>
            </a:r>
            <a:endParaRPr/>
          </a:p>
        </p:txBody>
      </p:sp>
      <p:sp>
        <p:nvSpPr>
          <p:cNvPr id="1932" name="Google Shape;1932;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should also have accounts for:</a:t>
            </a:r>
            <a:endParaRPr/>
          </a:p>
        </p:txBody>
      </p:sp>
      <p:sp>
        <p:nvSpPr>
          <p:cNvPr id="1933" name="Google Shape;1933;p136"/>
          <p:cNvSpPr txBox="1">
            <a:spLocks noGrp="1"/>
          </p:cNvSpPr>
          <p:nvPr>
            <p:ph type="body" idx="3"/>
          </p:nvPr>
        </p:nvSpPr>
        <p:spPr>
          <a:xfrm>
            <a:off x="985000" y="1216542"/>
            <a:ext cx="81714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a:t>GitHub (with SSH Integration)</a:t>
            </a:r>
            <a:endParaRPr sz="1800"/>
          </a:p>
          <a:p>
            <a:pPr marL="0" lvl="0" indent="0" algn="l" rtl="0">
              <a:lnSpc>
                <a:spcPct val="140000"/>
              </a:lnSpc>
              <a:spcBef>
                <a:spcPts val="800"/>
              </a:spcBef>
              <a:spcAft>
                <a:spcPts val="0"/>
              </a:spcAft>
              <a:buNone/>
            </a:pPr>
            <a:r>
              <a:rPr lang="en" sz="1800"/>
              <a:t>Heroku</a:t>
            </a:r>
            <a:endParaRPr sz="1800"/>
          </a:p>
          <a:p>
            <a:pPr marL="0" lvl="0" indent="0" algn="l" rtl="0">
              <a:lnSpc>
                <a:spcPct val="140000"/>
              </a:lnSpc>
              <a:spcBef>
                <a:spcPts val="800"/>
              </a:spcBef>
              <a:spcAft>
                <a:spcPts val="0"/>
              </a:spcAft>
              <a:buNone/>
            </a:pPr>
            <a:r>
              <a:rPr lang="en" sz="1800"/>
              <a:t>LinkedIn</a:t>
            </a:r>
            <a:endParaRPr sz="1800"/>
          </a:p>
          <a:p>
            <a:pPr marL="0" lvl="0" indent="0" algn="l" rtl="0">
              <a:lnSpc>
                <a:spcPct val="140000"/>
              </a:lnSpc>
              <a:spcBef>
                <a:spcPts val="800"/>
              </a:spcBef>
              <a:spcAft>
                <a:spcPts val="0"/>
              </a:spcAft>
              <a:buNone/>
            </a:pPr>
            <a:r>
              <a:rPr lang="en" sz="1800"/>
              <a:t>Stack Overflow</a:t>
            </a:r>
            <a:endParaRPr sz="1800"/>
          </a:p>
          <a:p>
            <a:pPr marL="0" lvl="0" indent="0" algn="l" rtl="0">
              <a:lnSpc>
                <a:spcPct val="140000"/>
              </a:lnSpc>
              <a:spcBef>
                <a:spcPts val="800"/>
              </a:spcBef>
              <a:spcAft>
                <a:spcPts val="800"/>
              </a:spcAft>
              <a:buNone/>
            </a:pPr>
            <a:endParaRPr sz="1800"/>
          </a:p>
        </p:txBody>
      </p:sp>
      <p:sp>
        <p:nvSpPr>
          <p:cNvPr id="1934" name="Google Shape;1934;p136"/>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36"/>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36"/>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36"/>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Self-Check</a:t>
            </a:r>
            <a:endParaRPr/>
          </a:p>
        </p:txBody>
      </p:sp>
      <p:sp>
        <p:nvSpPr>
          <p:cNvPr id="1944" name="Google Shape;1944;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do some quick checks of the following:</a:t>
            </a:r>
            <a:endParaRPr/>
          </a:p>
        </p:txBody>
      </p:sp>
      <p:sp>
        <p:nvSpPr>
          <p:cNvPr id="1945" name="Google Shape;1945;p137"/>
          <p:cNvSpPr txBox="1">
            <a:spLocks noGrp="1"/>
          </p:cNvSpPr>
          <p:nvPr>
            <p:ph type="body" idx="3"/>
          </p:nvPr>
        </p:nvSpPr>
        <p:spPr>
          <a:xfrm>
            <a:off x="985000" y="1216542"/>
            <a:ext cx="8159100" cy="3622200"/>
          </a:xfrm>
          <a:prstGeom prst="rect">
            <a:avLst/>
          </a:prstGeom>
        </p:spPr>
        <p:txBody>
          <a:bodyPr spcFirstLastPara="1" wrap="square" lIns="0" tIns="91425" rIns="91425" bIns="91425" anchor="t" anchorCtr="0">
            <a:noAutofit/>
          </a:bodyPr>
          <a:lstStyle/>
          <a:p>
            <a:pPr marL="0" lvl="0" indent="0" algn="l" rtl="0">
              <a:lnSpc>
                <a:spcPct val="140000"/>
              </a:lnSpc>
              <a:spcBef>
                <a:spcPts val="0"/>
              </a:spcBef>
              <a:spcAft>
                <a:spcPts val="0"/>
              </a:spcAft>
              <a:buNone/>
            </a:pPr>
            <a:r>
              <a:rPr lang="en" sz="1800"/>
              <a:t>Visual Studio Code Check</a:t>
            </a:r>
            <a:endParaRPr sz="1800"/>
          </a:p>
          <a:p>
            <a:pPr marL="0" lvl="0" indent="0" algn="l" rtl="0">
              <a:lnSpc>
                <a:spcPct val="140000"/>
              </a:lnSpc>
              <a:spcBef>
                <a:spcPts val="800"/>
              </a:spcBef>
              <a:spcAft>
                <a:spcPts val="0"/>
              </a:spcAft>
              <a:buNone/>
            </a:pPr>
            <a:r>
              <a:rPr lang="en" sz="1800"/>
              <a:t>Git Bash/Terminal Check</a:t>
            </a:r>
            <a:endParaRPr sz="1800"/>
          </a:p>
          <a:p>
            <a:pPr marL="0" lvl="0" indent="0" algn="l" rtl="0">
              <a:lnSpc>
                <a:spcPct val="140000"/>
              </a:lnSpc>
              <a:spcBef>
                <a:spcPts val="800"/>
              </a:spcBef>
              <a:spcAft>
                <a:spcPts val="0"/>
              </a:spcAft>
              <a:buNone/>
            </a:pPr>
            <a:r>
              <a:rPr lang="en" sz="1800"/>
              <a:t>Node Check</a:t>
            </a:r>
            <a:endParaRPr sz="1800"/>
          </a:p>
          <a:p>
            <a:pPr marL="0" lvl="0" indent="0" algn="l" rtl="0">
              <a:lnSpc>
                <a:spcPct val="140000"/>
              </a:lnSpc>
              <a:spcBef>
                <a:spcPts val="800"/>
              </a:spcBef>
              <a:spcAft>
                <a:spcPts val="0"/>
              </a:spcAft>
              <a:buNone/>
            </a:pPr>
            <a:r>
              <a:rPr lang="en" sz="1800"/>
              <a:t>Git Check</a:t>
            </a:r>
            <a:endParaRPr sz="1800"/>
          </a:p>
          <a:p>
            <a:pPr marL="0" lvl="0" indent="0" algn="l" rtl="0">
              <a:lnSpc>
                <a:spcPct val="140000"/>
              </a:lnSpc>
              <a:spcBef>
                <a:spcPts val="800"/>
              </a:spcBef>
              <a:spcAft>
                <a:spcPts val="0"/>
              </a:spcAft>
              <a:buNone/>
            </a:pPr>
            <a:r>
              <a:rPr lang="en" sz="1800"/>
              <a:t>Heroku Check</a:t>
            </a:r>
            <a:endParaRPr sz="1800"/>
          </a:p>
          <a:p>
            <a:pPr marL="0" lvl="0" indent="0" algn="l" rtl="0">
              <a:lnSpc>
                <a:spcPct val="140000"/>
              </a:lnSpc>
              <a:spcBef>
                <a:spcPts val="800"/>
              </a:spcBef>
              <a:spcAft>
                <a:spcPts val="0"/>
              </a:spcAft>
              <a:buNone/>
            </a:pPr>
            <a:endParaRPr sz="1800"/>
          </a:p>
          <a:p>
            <a:pPr marL="0" lvl="0" indent="0" algn="l" rtl="0">
              <a:lnSpc>
                <a:spcPct val="140000"/>
              </a:lnSpc>
              <a:spcBef>
                <a:spcPts val="800"/>
              </a:spcBef>
              <a:spcAft>
                <a:spcPts val="800"/>
              </a:spcAft>
              <a:buNone/>
            </a:pPr>
            <a:endParaRPr sz="1800"/>
          </a:p>
        </p:txBody>
      </p:sp>
      <p:sp>
        <p:nvSpPr>
          <p:cNvPr id="1946" name="Google Shape;1946;p137"/>
          <p:cNvSpPr/>
          <p:nvPr/>
        </p:nvSpPr>
        <p:spPr>
          <a:xfrm>
            <a:off x="572200" y="1391225"/>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37"/>
          <p:cNvSpPr/>
          <p:nvPr/>
        </p:nvSpPr>
        <p:spPr>
          <a:xfrm>
            <a:off x="572200" y="186900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37"/>
          <p:cNvSpPr/>
          <p:nvPr/>
        </p:nvSpPr>
        <p:spPr>
          <a:xfrm>
            <a:off x="572200" y="2372888"/>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37"/>
          <p:cNvSpPr/>
          <p:nvPr/>
        </p:nvSpPr>
        <p:spPr>
          <a:xfrm>
            <a:off x="572200" y="2850663"/>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37"/>
          <p:cNvSpPr/>
          <p:nvPr/>
        </p:nvSpPr>
        <p:spPr>
          <a:xfrm>
            <a:off x="572200" y="3328450"/>
            <a:ext cx="235500" cy="226800"/>
          </a:xfrm>
          <a:prstGeom prst="bevel">
            <a:avLst>
              <a:gd name="adj" fmla="val 12500"/>
            </a:avLst>
          </a:prstGeom>
          <a:solidFill>
            <a:srgbClr val="00FFF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13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Modern Web</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Exactly Is Full-Stack Development?</a:t>
            </a:r>
            <a:endParaRPr/>
          </a:p>
        </p:txBody>
      </p:sp>
      <p:pic>
        <p:nvPicPr>
          <p:cNvPr id="1962" name="Google Shape;1962;p139"/>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pic>
        <p:nvPicPr>
          <p:cNvPr id="1968" name="Google Shape;1968;p140"/>
          <p:cNvPicPr preferRelativeResize="0"/>
          <p:nvPr/>
        </p:nvPicPr>
        <p:blipFill>
          <a:blip r:embed="rId3">
            <a:alphaModFix/>
          </a:blip>
          <a:stretch>
            <a:fillRect/>
          </a:stretch>
        </p:blipFill>
        <p:spPr>
          <a:xfrm>
            <a:off x="0" y="0"/>
            <a:ext cx="9144000" cy="5143497"/>
          </a:xfrm>
          <a:prstGeom prst="rect">
            <a:avLst/>
          </a:prstGeom>
          <a:noFill/>
          <a:ln>
            <a:noFill/>
          </a:ln>
        </p:spPr>
      </p:pic>
      <p:sp>
        <p:nvSpPr>
          <p:cNvPr id="1969" name="Google Shape;1969;p140"/>
          <p:cNvSpPr/>
          <p:nvPr/>
        </p:nvSpPr>
        <p:spPr>
          <a:xfrm>
            <a:off x="271500" y="457200"/>
            <a:ext cx="8601000" cy="533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0"/>
          <p:cNvSpPr txBox="1">
            <a:spLocks noGrp="1"/>
          </p:cNvSpPr>
          <p:nvPr>
            <p:ph type="title"/>
          </p:nvPr>
        </p:nvSpPr>
        <p:spPr>
          <a:xfrm>
            <a:off x="-12300" y="361725"/>
            <a:ext cx="8689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“Magic” of YouTube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cxnSp>
        <p:nvCxnSpPr>
          <p:cNvPr id="1975" name="Google Shape;1975;p141"/>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1976" name="Google Shape;1976;p141"/>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webpage</a:t>
            </a:r>
            <a:endParaRPr sz="900">
              <a:latin typeface="Roboto Medium"/>
              <a:ea typeface="Roboto Medium"/>
              <a:cs typeface="Roboto Medium"/>
              <a:sym typeface="Roboto Medium"/>
            </a:endParaRPr>
          </a:p>
        </p:txBody>
      </p:sp>
      <p:grpSp>
        <p:nvGrpSpPr>
          <p:cNvPr id="1977" name="Google Shape;1977;p141"/>
          <p:cNvGrpSpPr/>
          <p:nvPr/>
        </p:nvGrpSpPr>
        <p:grpSpPr>
          <a:xfrm rot="5400000" flipH="1">
            <a:off x="2273367" y="1459658"/>
            <a:ext cx="235524" cy="740333"/>
            <a:chOff x="5698139" y="2180119"/>
            <a:chExt cx="260998" cy="820404"/>
          </a:xfrm>
        </p:grpSpPr>
        <p:sp>
          <p:nvSpPr>
            <p:cNvPr id="1978" name="Google Shape;1978;p141"/>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79" name="Google Shape;1979;p141"/>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0" name="Google Shape;1980;p141"/>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141"/>
          <p:cNvGrpSpPr/>
          <p:nvPr/>
        </p:nvGrpSpPr>
        <p:grpSpPr>
          <a:xfrm rot="-5400000">
            <a:off x="2410430" y="995846"/>
            <a:ext cx="235524" cy="740333"/>
            <a:chOff x="5698139" y="2180119"/>
            <a:chExt cx="260998" cy="820404"/>
          </a:xfrm>
        </p:grpSpPr>
        <p:sp>
          <p:nvSpPr>
            <p:cNvPr id="1982" name="Google Shape;1982;p141"/>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83" name="Google Shape;1983;p141"/>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4" name="Google Shape;1984;p141"/>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985" name="Google Shape;1985;p141"/>
          <p:cNvGrpSpPr/>
          <p:nvPr/>
        </p:nvGrpSpPr>
        <p:grpSpPr>
          <a:xfrm rot="-5400000">
            <a:off x="3992137" y="995846"/>
            <a:ext cx="235524" cy="740333"/>
            <a:chOff x="5698139" y="2180119"/>
            <a:chExt cx="260998" cy="820404"/>
          </a:xfrm>
        </p:grpSpPr>
        <p:sp>
          <p:nvSpPr>
            <p:cNvPr id="1986" name="Google Shape;1986;p141"/>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87" name="Google Shape;1987;p141"/>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8" name="Google Shape;1988;p141"/>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989" name="Google Shape;1989;p141"/>
          <p:cNvGrpSpPr/>
          <p:nvPr/>
        </p:nvGrpSpPr>
        <p:grpSpPr>
          <a:xfrm rot="-2166903">
            <a:off x="5532806" y="1495590"/>
            <a:ext cx="235754" cy="848372"/>
            <a:chOff x="5698139" y="2180119"/>
            <a:chExt cx="260998" cy="820404"/>
          </a:xfrm>
        </p:grpSpPr>
        <p:sp>
          <p:nvSpPr>
            <p:cNvPr id="1990" name="Google Shape;1990;p141"/>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91" name="Google Shape;1991;p141"/>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141"/>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Express sends HTML back to browser </a:t>
            </a:r>
            <a:endParaRPr sz="900">
              <a:solidFill>
                <a:schemeClr val="dk1"/>
              </a:solidFill>
              <a:latin typeface="Roboto Medium"/>
              <a:ea typeface="Roboto Medium"/>
              <a:cs typeface="Roboto Medium"/>
              <a:sym typeface="Roboto Medium"/>
            </a:endParaRPr>
          </a:p>
        </p:txBody>
      </p:sp>
      <p:grpSp>
        <p:nvGrpSpPr>
          <p:cNvPr id="1993" name="Google Shape;1993;p141"/>
          <p:cNvGrpSpPr/>
          <p:nvPr/>
        </p:nvGrpSpPr>
        <p:grpSpPr>
          <a:xfrm>
            <a:off x="5918761" y="2410431"/>
            <a:ext cx="235524" cy="740333"/>
            <a:chOff x="5698139" y="2180119"/>
            <a:chExt cx="260998" cy="820404"/>
          </a:xfrm>
        </p:grpSpPr>
        <p:sp>
          <p:nvSpPr>
            <p:cNvPr id="1994" name="Google Shape;1994;p141"/>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95" name="Google Shape;1995;p141"/>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141"/>
          <p:cNvGrpSpPr/>
          <p:nvPr/>
        </p:nvGrpSpPr>
        <p:grpSpPr>
          <a:xfrm rot="5400000">
            <a:off x="5510825" y="3740186"/>
            <a:ext cx="581913" cy="235524"/>
            <a:chOff x="1782310" y="2784872"/>
            <a:chExt cx="820404" cy="260998"/>
          </a:xfrm>
        </p:grpSpPr>
        <p:sp>
          <p:nvSpPr>
            <p:cNvPr id="1997" name="Google Shape;1997;p141"/>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98" name="Google Shape;1998;p141"/>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9" name="Google Shape;1999;p141"/>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Handlebars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2000" name="Google Shape;2000;p141"/>
          <p:cNvGrpSpPr/>
          <p:nvPr/>
        </p:nvGrpSpPr>
        <p:grpSpPr>
          <a:xfrm rot="5400000">
            <a:off x="5510825" y="4309974"/>
            <a:ext cx="581913" cy="235524"/>
            <a:chOff x="1782310" y="2784872"/>
            <a:chExt cx="820404" cy="260998"/>
          </a:xfrm>
        </p:grpSpPr>
        <p:sp>
          <p:nvSpPr>
            <p:cNvPr id="2001" name="Google Shape;2001;p141"/>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02" name="Google Shape;2002;p141"/>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3" name="Google Shape;2003;p141"/>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Handlebars</a:t>
            </a:r>
            <a:endParaRPr sz="900">
              <a:solidFill>
                <a:schemeClr val="dk1"/>
              </a:solidFill>
              <a:latin typeface="Roboto Medium"/>
              <a:ea typeface="Roboto Medium"/>
              <a:cs typeface="Roboto Medium"/>
              <a:sym typeface="Roboto Medium"/>
            </a:endParaRPr>
          </a:p>
        </p:txBody>
      </p:sp>
      <p:grpSp>
        <p:nvGrpSpPr>
          <p:cNvPr id="2004" name="Google Shape;2004;p141"/>
          <p:cNvGrpSpPr/>
          <p:nvPr/>
        </p:nvGrpSpPr>
        <p:grpSpPr>
          <a:xfrm rot="5400000" flipH="1">
            <a:off x="5052608" y="4103129"/>
            <a:ext cx="581913" cy="235524"/>
            <a:chOff x="1782310" y="2784872"/>
            <a:chExt cx="820404" cy="260998"/>
          </a:xfrm>
        </p:grpSpPr>
        <p:sp>
          <p:nvSpPr>
            <p:cNvPr id="2005" name="Google Shape;2005;p141"/>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06" name="Google Shape;2006;p141"/>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7" name="Google Shape;2007;p141"/>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Node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Handlebars </a:t>
            </a:r>
            <a:endParaRPr sz="900">
              <a:solidFill>
                <a:schemeClr val="dk1"/>
              </a:solidFill>
              <a:latin typeface="Roboto Medium"/>
              <a:ea typeface="Roboto Medium"/>
              <a:cs typeface="Roboto Medium"/>
              <a:sym typeface="Roboto Medium"/>
            </a:endParaRPr>
          </a:p>
        </p:txBody>
      </p:sp>
      <p:grpSp>
        <p:nvGrpSpPr>
          <p:cNvPr id="2008" name="Google Shape;2008;p141"/>
          <p:cNvGrpSpPr/>
          <p:nvPr/>
        </p:nvGrpSpPr>
        <p:grpSpPr>
          <a:xfrm rot="5400000" flipH="1">
            <a:off x="4901454" y="3497321"/>
            <a:ext cx="740333" cy="235524"/>
            <a:chOff x="1782310" y="2784872"/>
            <a:chExt cx="820404" cy="260998"/>
          </a:xfrm>
        </p:grpSpPr>
        <p:sp>
          <p:nvSpPr>
            <p:cNvPr id="2009" name="Google Shape;2009;p141"/>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0" name="Google Shape;2010;p141"/>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1" name="Google Shape;2011;p141"/>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Node.js     Express.js</a:t>
            </a:r>
            <a:endParaRPr>
              <a:solidFill>
                <a:schemeClr val="dk1"/>
              </a:solidFill>
              <a:latin typeface="Roboto Medium"/>
              <a:ea typeface="Roboto Medium"/>
              <a:cs typeface="Roboto Medium"/>
              <a:sym typeface="Roboto Medium"/>
            </a:endParaRPr>
          </a:p>
        </p:txBody>
      </p:sp>
      <p:grpSp>
        <p:nvGrpSpPr>
          <p:cNvPr id="2012" name="Google Shape;2012;p141"/>
          <p:cNvGrpSpPr/>
          <p:nvPr/>
        </p:nvGrpSpPr>
        <p:grpSpPr>
          <a:xfrm flipH="1">
            <a:off x="3531811" y="3426505"/>
            <a:ext cx="740333" cy="235524"/>
            <a:chOff x="1782310" y="2784872"/>
            <a:chExt cx="820404" cy="260998"/>
          </a:xfrm>
        </p:grpSpPr>
        <p:sp>
          <p:nvSpPr>
            <p:cNvPr id="2013" name="Google Shape;2013;p141"/>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4" name="Google Shape;2014;p141"/>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5" name="Google Shape;2015;p141"/>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MySQL returns rows</a:t>
            </a:r>
            <a:endParaRPr sz="900">
              <a:solidFill>
                <a:schemeClr val="dk1"/>
              </a:solidFill>
              <a:latin typeface="Roboto Medium"/>
              <a:ea typeface="Roboto Medium"/>
              <a:cs typeface="Roboto Medium"/>
              <a:sym typeface="Roboto Medium"/>
            </a:endParaRPr>
          </a:p>
        </p:txBody>
      </p:sp>
      <p:grpSp>
        <p:nvGrpSpPr>
          <p:cNvPr id="2016" name="Google Shape;2016;p141"/>
          <p:cNvGrpSpPr/>
          <p:nvPr/>
        </p:nvGrpSpPr>
        <p:grpSpPr>
          <a:xfrm flipH="1">
            <a:off x="1909807" y="3436726"/>
            <a:ext cx="740333" cy="235524"/>
            <a:chOff x="1782310" y="2784872"/>
            <a:chExt cx="820404" cy="260998"/>
          </a:xfrm>
        </p:grpSpPr>
        <p:sp>
          <p:nvSpPr>
            <p:cNvPr id="2017" name="Google Shape;2017;p141"/>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18" name="Google Shape;2018;p141"/>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9" name="Google Shape;2019;p141"/>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2020" name="Google Shape;2020;p141"/>
          <p:cNvGrpSpPr/>
          <p:nvPr/>
        </p:nvGrpSpPr>
        <p:grpSpPr>
          <a:xfrm>
            <a:off x="2201077" y="2972913"/>
            <a:ext cx="740333" cy="235524"/>
            <a:chOff x="1782310" y="2784872"/>
            <a:chExt cx="820404" cy="260998"/>
          </a:xfrm>
        </p:grpSpPr>
        <p:sp>
          <p:nvSpPr>
            <p:cNvPr id="2021" name="Google Shape;2021;p141"/>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2" name="Google Shape;2022;p141"/>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141"/>
          <p:cNvGrpSpPr/>
          <p:nvPr/>
        </p:nvGrpSpPr>
        <p:grpSpPr>
          <a:xfrm rot="8633097">
            <a:off x="5379140" y="2321439"/>
            <a:ext cx="235754" cy="848372"/>
            <a:chOff x="5698139" y="2180119"/>
            <a:chExt cx="260998" cy="820404"/>
          </a:xfrm>
        </p:grpSpPr>
        <p:sp>
          <p:nvSpPr>
            <p:cNvPr id="2024" name="Google Shape;2024;p141"/>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5" name="Google Shape;2025;p141"/>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2027" name="Google Shape;2027;p141"/>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2028" name="Google Shape;2028;p141"/>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Node sends SQL</a:t>
            </a:r>
            <a:endParaRPr sz="900">
              <a:solidFill>
                <a:schemeClr val="dk1"/>
              </a:solidFill>
              <a:latin typeface="Roboto Medium"/>
              <a:ea typeface="Roboto Medium"/>
              <a:cs typeface="Roboto Medium"/>
              <a:sym typeface="Roboto Medium"/>
            </a:endParaRPr>
          </a:p>
        </p:txBody>
      </p:sp>
      <p:cxnSp>
        <p:nvCxnSpPr>
          <p:cNvPr id="2029" name="Google Shape;2029;p141"/>
          <p:cNvCxnSpPr/>
          <p:nvPr/>
        </p:nvCxnSpPr>
        <p:spPr>
          <a:xfrm>
            <a:off x="5475692" y="3072599"/>
            <a:ext cx="0" cy="487800"/>
          </a:xfrm>
          <a:prstGeom prst="straightConnector1">
            <a:avLst/>
          </a:prstGeom>
          <a:noFill/>
          <a:ln w="19050" cap="flat" cmpd="sng">
            <a:solidFill>
              <a:srgbClr val="1D1A36"/>
            </a:solidFill>
            <a:prstDash val="solid"/>
            <a:round/>
            <a:headEnd type="none" w="med" len="med"/>
            <a:tailEnd type="none" w="med" len="med"/>
          </a:ln>
        </p:spPr>
      </p:cxnSp>
      <p:sp>
        <p:nvSpPr>
          <p:cNvPr id="2030" name="Google Shape;2030;p141"/>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Browser talks to Express</a:t>
            </a:r>
            <a:endParaRPr sz="900">
              <a:solidFill>
                <a:schemeClr val="dk1"/>
              </a:solidFill>
              <a:latin typeface="Roboto Medium"/>
              <a:ea typeface="Roboto Medium"/>
              <a:cs typeface="Roboto Medium"/>
              <a:sym typeface="Roboto Medium"/>
            </a:endParaRPr>
          </a:p>
        </p:txBody>
      </p:sp>
      <p:grpSp>
        <p:nvGrpSpPr>
          <p:cNvPr id="2031" name="Google Shape;2031;p141"/>
          <p:cNvGrpSpPr/>
          <p:nvPr/>
        </p:nvGrpSpPr>
        <p:grpSpPr>
          <a:xfrm rot="5400000">
            <a:off x="5628091" y="3621867"/>
            <a:ext cx="347031" cy="222918"/>
            <a:chOff x="1782310" y="2784872"/>
            <a:chExt cx="820404" cy="260998"/>
          </a:xfrm>
        </p:grpSpPr>
        <p:sp>
          <p:nvSpPr>
            <p:cNvPr id="2032" name="Google Shape;2032;p141"/>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3" name="Google Shape;2033;p141"/>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41"/>
          <p:cNvGrpSpPr/>
          <p:nvPr/>
        </p:nvGrpSpPr>
        <p:grpSpPr>
          <a:xfrm rot="5400000" flipH="1">
            <a:off x="3859538" y="1506185"/>
            <a:ext cx="226964" cy="603818"/>
            <a:chOff x="5698139" y="2180119"/>
            <a:chExt cx="260998" cy="820404"/>
          </a:xfrm>
        </p:grpSpPr>
        <p:sp>
          <p:nvSpPr>
            <p:cNvPr id="2035" name="Google Shape;2035;p141"/>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36" name="Google Shape;2036;p141"/>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141"/>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8" name="Google Shape;2038;p141"/>
          <p:cNvGrpSpPr/>
          <p:nvPr/>
        </p:nvGrpSpPr>
        <p:grpSpPr>
          <a:xfrm rot="10800000" flipH="1">
            <a:off x="4677424" y="1811128"/>
            <a:ext cx="226938" cy="445069"/>
            <a:chOff x="5698139" y="2180119"/>
            <a:chExt cx="260998" cy="820404"/>
          </a:xfrm>
        </p:grpSpPr>
        <p:sp>
          <p:nvSpPr>
            <p:cNvPr id="2039" name="Google Shape;2039;p141"/>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0" name="Google Shape;2040;p141"/>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1" name="Google Shape;2041;p141"/>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2" name="Google Shape;2042;p141"/>
          <p:cNvGrpSpPr/>
          <p:nvPr/>
        </p:nvGrpSpPr>
        <p:grpSpPr>
          <a:xfrm>
            <a:off x="3677249" y="2972913"/>
            <a:ext cx="740333" cy="235524"/>
            <a:chOff x="1782310" y="2784872"/>
            <a:chExt cx="820404" cy="260998"/>
          </a:xfrm>
        </p:grpSpPr>
        <p:sp>
          <p:nvSpPr>
            <p:cNvPr id="2043" name="Google Shape;2043;p141"/>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44" name="Google Shape;2044;p141"/>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5" name="Google Shape;2045;p141"/>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41"/>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FSF FLOW</a:t>
            </a:r>
            <a:endParaRPr sz="1200">
              <a:solidFill>
                <a:srgbClr val="FFFFFF"/>
              </a:solidFill>
            </a:endParaRPr>
          </a:p>
        </p:txBody>
      </p:sp>
      <p:sp>
        <p:nvSpPr>
          <p:cNvPr id="2047" name="Google Shape;2047;p141"/>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2048" name="Google Shape;2048;p141"/>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2049" name="Google Shape;2049;p141"/>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2050" name="Google Shape;2050;p141"/>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2051" name="Google Shape;2051;p141"/>
          <p:cNvSpPr/>
          <p:nvPr/>
        </p:nvSpPr>
        <p:spPr>
          <a:xfrm>
            <a:off x="5919550" y="1047150"/>
            <a:ext cx="2917500" cy="966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rgbClr val="FFFFFF"/>
                </a:solidFill>
                <a:latin typeface="Roboto"/>
                <a:ea typeface="Roboto"/>
                <a:cs typeface="Roboto"/>
                <a:sym typeface="Roboto"/>
              </a:rPr>
              <a:t>In modern web apps, there’s a constant back-and-forth communication between two key systems: the visuals displayed in the user’s browser (front-end) and the data and logic stored on the server (back-end).</a:t>
            </a:r>
            <a:endParaRPr sz="1000" dirty="0">
              <a:solidFill>
                <a:srgbClr val="FFFFFF"/>
              </a:solidFill>
              <a:latin typeface="Roboto"/>
              <a:ea typeface="Roboto"/>
              <a:cs typeface="Roboto"/>
              <a:sym typeface="Roboto"/>
            </a:endParaRPr>
          </a:p>
        </p:txBody>
      </p:sp>
      <p:pic>
        <p:nvPicPr>
          <p:cNvPr id="2052" name="Google Shape;2052;p141"/>
          <p:cNvPicPr preferRelativeResize="0"/>
          <p:nvPr/>
        </p:nvPicPr>
        <p:blipFill>
          <a:blip r:embed="rId6">
            <a:alphaModFix/>
          </a:blip>
          <a:stretch>
            <a:fillRect/>
          </a:stretch>
        </p:blipFill>
        <p:spPr>
          <a:xfrm>
            <a:off x="5434788" y="4307930"/>
            <a:ext cx="276020" cy="275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cxnSp>
        <p:nvCxnSpPr>
          <p:cNvPr id="2057" name="Google Shape;2057;p142"/>
          <p:cNvCxnSpPr/>
          <p:nvPr/>
        </p:nvCxnSpPr>
        <p:spPr>
          <a:xfrm>
            <a:off x="301275" y="2703362"/>
            <a:ext cx="8507100" cy="0"/>
          </a:xfrm>
          <a:prstGeom prst="straightConnector1">
            <a:avLst/>
          </a:prstGeom>
          <a:noFill/>
          <a:ln w="9525" cap="flat" cmpd="sng">
            <a:solidFill>
              <a:schemeClr val="dk2"/>
            </a:solidFill>
            <a:prstDash val="dash"/>
            <a:round/>
            <a:headEnd type="none" w="med" len="med"/>
            <a:tailEnd type="none" w="med" len="med"/>
          </a:ln>
        </p:spPr>
      </p:cxnSp>
      <p:sp>
        <p:nvSpPr>
          <p:cNvPr id="2058" name="Google Shape;2058;p142"/>
          <p:cNvSpPr/>
          <p:nvPr/>
        </p:nvSpPr>
        <p:spPr>
          <a:xfrm>
            <a:off x="2496459" y="1636113"/>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 page</a:t>
            </a:r>
            <a:endParaRPr sz="900">
              <a:latin typeface="Roboto Medium"/>
              <a:ea typeface="Roboto Medium"/>
              <a:cs typeface="Roboto Medium"/>
              <a:sym typeface="Roboto Medium"/>
            </a:endParaRPr>
          </a:p>
        </p:txBody>
      </p:sp>
      <p:grpSp>
        <p:nvGrpSpPr>
          <p:cNvPr id="2059" name="Google Shape;2059;p142"/>
          <p:cNvGrpSpPr/>
          <p:nvPr/>
        </p:nvGrpSpPr>
        <p:grpSpPr>
          <a:xfrm rot="5400000" flipH="1">
            <a:off x="2273367" y="1459658"/>
            <a:ext cx="235524" cy="740333"/>
            <a:chOff x="5698139" y="2180119"/>
            <a:chExt cx="260998" cy="820404"/>
          </a:xfrm>
        </p:grpSpPr>
        <p:sp>
          <p:nvSpPr>
            <p:cNvPr id="2060" name="Google Shape;2060;p142"/>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61" name="Google Shape;2061;p142"/>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142"/>
          <p:cNvSpPr/>
          <p:nvPr/>
        </p:nvSpPr>
        <p:spPr>
          <a:xfrm>
            <a:off x="994622"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3" name="Google Shape;2063;p142"/>
          <p:cNvGrpSpPr/>
          <p:nvPr/>
        </p:nvGrpSpPr>
        <p:grpSpPr>
          <a:xfrm rot="-5400000">
            <a:off x="2410430" y="995846"/>
            <a:ext cx="235524" cy="740333"/>
            <a:chOff x="5698139" y="2180119"/>
            <a:chExt cx="260998" cy="820404"/>
          </a:xfrm>
        </p:grpSpPr>
        <p:sp>
          <p:nvSpPr>
            <p:cNvPr id="2064" name="Google Shape;2064;p142"/>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65" name="Google Shape;2065;p142"/>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6" name="Google Shape;2066;p142"/>
          <p:cNvSpPr/>
          <p:nvPr/>
        </p:nvSpPr>
        <p:spPr>
          <a:xfrm>
            <a:off x="2496459" y="1172300"/>
            <a:ext cx="14043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shows web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page to the user</a:t>
            </a:r>
            <a:endParaRPr sz="900">
              <a:latin typeface="Roboto Medium"/>
              <a:ea typeface="Roboto Medium"/>
              <a:cs typeface="Roboto Medium"/>
              <a:sym typeface="Roboto Medium"/>
            </a:endParaRPr>
          </a:p>
        </p:txBody>
      </p:sp>
      <p:grpSp>
        <p:nvGrpSpPr>
          <p:cNvPr id="2067" name="Google Shape;2067;p142"/>
          <p:cNvGrpSpPr/>
          <p:nvPr/>
        </p:nvGrpSpPr>
        <p:grpSpPr>
          <a:xfrm rot="-5400000">
            <a:off x="3992137" y="995846"/>
            <a:ext cx="235524" cy="740333"/>
            <a:chOff x="5698139" y="2180119"/>
            <a:chExt cx="260998" cy="820404"/>
          </a:xfrm>
        </p:grpSpPr>
        <p:sp>
          <p:nvSpPr>
            <p:cNvPr id="2068" name="Google Shape;2068;p142"/>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69" name="Google Shape;2069;p142"/>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0" name="Google Shape;2070;p142"/>
          <p:cNvSpPr/>
          <p:nvPr/>
        </p:nvSpPr>
        <p:spPr>
          <a:xfrm>
            <a:off x="4068601" y="1172311"/>
            <a:ext cx="1404300" cy="8499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27425" rIns="91425" bIns="91425" anchor="t" anchorCtr="0">
            <a:noAutofit/>
          </a:bodyPr>
          <a:lstStyle/>
          <a:p>
            <a:pPr marL="0" lvl="0" indent="0" algn="ctr" rtl="0">
              <a:spcBef>
                <a:spcPts val="0"/>
              </a:spcBef>
              <a:spcAft>
                <a:spcPts val="0"/>
              </a:spcAft>
              <a:buNone/>
            </a:pPr>
            <a:r>
              <a:rPr lang="en" sz="900">
                <a:solidFill>
                  <a:schemeClr val="dk1"/>
                </a:solidFill>
                <a:latin typeface="Roboto Medium"/>
                <a:ea typeface="Roboto Medium"/>
                <a:cs typeface="Roboto Medium"/>
                <a:sym typeface="Roboto Medium"/>
              </a:rPr>
              <a:t>Web bowser</a:t>
            </a:r>
            <a:endParaRPr sz="900">
              <a:solidFill>
                <a:schemeClr val="dk1"/>
              </a:solidFill>
              <a:latin typeface="Roboto Medium"/>
              <a:ea typeface="Roboto Medium"/>
              <a:cs typeface="Roboto Medium"/>
              <a:sym typeface="Roboto Medium"/>
            </a:endParaRPr>
          </a:p>
        </p:txBody>
      </p:sp>
      <p:grpSp>
        <p:nvGrpSpPr>
          <p:cNvPr id="2071" name="Google Shape;2071;p142"/>
          <p:cNvGrpSpPr/>
          <p:nvPr/>
        </p:nvGrpSpPr>
        <p:grpSpPr>
          <a:xfrm rot="-2166903">
            <a:off x="5532806" y="1495590"/>
            <a:ext cx="235754" cy="848372"/>
            <a:chOff x="5698139" y="2180119"/>
            <a:chExt cx="260998" cy="820404"/>
          </a:xfrm>
        </p:grpSpPr>
        <p:sp>
          <p:nvSpPr>
            <p:cNvPr id="2072" name="Google Shape;2072;p142"/>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73" name="Google Shape;2073;p142"/>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4" name="Google Shape;2074;p142"/>
          <p:cNvSpPr/>
          <p:nvPr/>
        </p:nvSpPr>
        <p:spPr>
          <a:xfrm>
            <a:off x="5599205" y="2133515"/>
            <a:ext cx="21768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Express sends HTML back to browser </a:t>
            </a:r>
            <a:endParaRPr sz="900">
              <a:solidFill>
                <a:schemeClr val="dk1"/>
              </a:solidFill>
              <a:latin typeface="Roboto Medium"/>
              <a:ea typeface="Roboto Medium"/>
              <a:cs typeface="Roboto Medium"/>
              <a:sym typeface="Roboto Medium"/>
            </a:endParaRPr>
          </a:p>
        </p:txBody>
      </p:sp>
      <p:grpSp>
        <p:nvGrpSpPr>
          <p:cNvPr id="2075" name="Google Shape;2075;p142"/>
          <p:cNvGrpSpPr/>
          <p:nvPr/>
        </p:nvGrpSpPr>
        <p:grpSpPr>
          <a:xfrm>
            <a:off x="5918761" y="2410504"/>
            <a:ext cx="235524" cy="740187"/>
            <a:chOff x="5698139" y="2180200"/>
            <a:chExt cx="260998" cy="820242"/>
          </a:xfrm>
        </p:grpSpPr>
        <p:sp>
          <p:nvSpPr>
            <p:cNvPr id="2076" name="Google Shape;2076;p142"/>
            <p:cNvSpPr/>
            <p:nvPr/>
          </p:nvSpPr>
          <p:spPr>
            <a:xfrm rot="5400000">
              <a:off x="5485627" y="2526933"/>
              <a:ext cx="816519"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77" name="Google Shape;2077;p142"/>
            <p:cNvSpPr/>
            <p:nvPr/>
          </p:nvSpPr>
          <p:spPr>
            <a:xfrm rot="5400000" flipH="1">
              <a:off x="5355129" y="2523209"/>
              <a:ext cx="816519"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142"/>
          <p:cNvGrpSpPr/>
          <p:nvPr/>
        </p:nvGrpSpPr>
        <p:grpSpPr>
          <a:xfrm rot="5400000">
            <a:off x="5510825" y="3740186"/>
            <a:ext cx="581913" cy="235524"/>
            <a:chOff x="1782310" y="2784872"/>
            <a:chExt cx="820404" cy="260998"/>
          </a:xfrm>
        </p:grpSpPr>
        <p:sp>
          <p:nvSpPr>
            <p:cNvPr id="2079" name="Google Shape;2079;p142"/>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80" name="Google Shape;2080;p142"/>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1" name="Google Shape;2081;p142"/>
          <p:cNvSpPr/>
          <p:nvPr/>
        </p:nvSpPr>
        <p:spPr>
          <a:xfrm>
            <a:off x="5599205"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Handlebars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2082" name="Google Shape;2082;p142"/>
          <p:cNvGrpSpPr/>
          <p:nvPr/>
        </p:nvGrpSpPr>
        <p:grpSpPr>
          <a:xfrm rot="5400000">
            <a:off x="5510825" y="4309974"/>
            <a:ext cx="581913" cy="235524"/>
            <a:chOff x="1782310" y="2784872"/>
            <a:chExt cx="820404" cy="260998"/>
          </a:xfrm>
        </p:grpSpPr>
        <p:sp>
          <p:nvSpPr>
            <p:cNvPr id="2083" name="Google Shape;2083;p142"/>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84" name="Google Shape;2084;p142"/>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5" name="Google Shape;2085;p142"/>
          <p:cNvSpPr/>
          <p:nvPr/>
        </p:nvSpPr>
        <p:spPr>
          <a:xfrm>
            <a:off x="4044098" y="4388006"/>
            <a:ext cx="30084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27425" anchor="b"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Handlebars</a:t>
            </a:r>
            <a:endParaRPr sz="900">
              <a:solidFill>
                <a:schemeClr val="dk1"/>
              </a:solidFill>
              <a:latin typeface="Roboto Medium"/>
              <a:ea typeface="Roboto Medium"/>
              <a:cs typeface="Roboto Medium"/>
              <a:sym typeface="Roboto Medium"/>
            </a:endParaRPr>
          </a:p>
        </p:txBody>
      </p:sp>
      <p:grpSp>
        <p:nvGrpSpPr>
          <p:cNvPr id="2086" name="Google Shape;2086;p142"/>
          <p:cNvGrpSpPr/>
          <p:nvPr/>
        </p:nvGrpSpPr>
        <p:grpSpPr>
          <a:xfrm rot="5400000" flipH="1">
            <a:off x="5052608" y="4103129"/>
            <a:ext cx="581913" cy="235524"/>
            <a:chOff x="1782310" y="2784872"/>
            <a:chExt cx="820404" cy="260998"/>
          </a:xfrm>
        </p:grpSpPr>
        <p:sp>
          <p:nvSpPr>
            <p:cNvPr id="2087" name="Google Shape;2087;p142"/>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88" name="Google Shape;2088;p142"/>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9" name="Google Shape;2089;p142"/>
          <p:cNvSpPr/>
          <p:nvPr/>
        </p:nvSpPr>
        <p:spPr>
          <a:xfrm>
            <a:off x="4044098" y="3901087"/>
            <a:ext cx="14532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Node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Handlebars </a:t>
            </a:r>
            <a:endParaRPr sz="900">
              <a:solidFill>
                <a:schemeClr val="dk1"/>
              </a:solidFill>
              <a:latin typeface="Roboto Medium"/>
              <a:ea typeface="Roboto Medium"/>
              <a:cs typeface="Roboto Medium"/>
              <a:sym typeface="Roboto Medium"/>
            </a:endParaRPr>
          </a:p>
        </p:txBody>
      </p:sp>
      <p:grpSp>
        <p:nvGrpSpPr>
          <p:cNvPr id="2090" name="Google Shape;2090;p142"/>
          <p:cNvGrpSpPr/>
          <p:nvPr/>
        </p:nvGrpSpPr>
        <p:grpSpPr>
          <a:xfrm rot="5400000" flipH="1">
            <a:off x="4901454" y="3497321"/>
            <a:ext cx="740333" cy="235524"/>
            <a:chOff x="1782310" y="2784872"/>
            <a:chExt cx="820404" cy="260998"/>
          </a:xfrm>
        </p:grpSpPr>
        <p:sp>
          <p:nvSpPr>
            <p:cNvPr id="2091" name="Google Shape;2091;p142"/>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2" name="Google Shape;2092;p142"/>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3" name="Google Shape;2093;p142"/>
          <p:cNvSpPr/>
          <p:nvPr/>
        </p:nvSpPr>
        <p:spPr>
          <a:xfrm>
            <a:off x="4068601" y="2897767"/>
            <a:ext cx="30084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Node.js     Express.js</a:t>
            </a:r>
            <a:endParaRPr>
              <a:solidFill>
                <a:schemeClr val="dk1"/>
              </a:solidFill>
              <a:latin typeface="Roboto Medium"/>
              <a:ea typeface="Roboto Medium"/>
              <a:cs typeface="Roboto Medium"/>
              <a:sym typeface="Roboto Medium"/>
            </a:endParaRPr>
          </a:p>
        </p:txBody>
      </p:sp>
      <p:grpSp>
        <p:nvGrpSpPr>
          <p:cNvPr id="2094" name="Google Shape;2094;p142"/>
          <p:cNvGrpSpPr/>
          <p:nvPr/>
        </p:nvGrpSpPr>
        <p:grpSpPr>
          <a:xfrm flipH="1">
            <a:off x="3531811" y="3426505"/>
            <a:ext cx="740333" cy="235524"/>
            <a:chOff x="1782310" y="2784872"/>
            <a:chExt cx="820404" cy="260998"/>
          </a:xfrm>
        </p:grpSpPr>
        <p:sp>
          <p:nvSpPr>
            <p:cNvPr id="2095" name="Google Shape;2095;p142"/>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96" name="Google Shape;2096;p142"/>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7" name="Google Shape;2097;p142"/>
          <p:cNvSpPr/>
          <p:nvPr/>
        </p:nvSpPr>
        <p:spPr>
          <a:xfrm>
            <a:off x="2496459" y="3361568"/>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MySQL returns rows</a:t>
            </a:r>
            <a:endParaRPr sz="900">
              <a:solidFill>
                <a:schemeClr val="dk1"/>
              </a:solidFill>
              <a:latin typeface="Roboto Medium"/>
              <a:ea typeface="Roboto Medium"/>
              <a:cs typeface="Roboto Medium"/>
              <a:sym typeface="Roboto Medium"/>
            </a:endParaRPr>
          </a:p>
        </p:txBody>
      </p:sp>
      <p:grpSp>
        <p:nvGrpSpPr>
          <p:cNvPr id="2098" name="Google Shape;2098;p142"/>
          <p:cNvGrpSpPr/>
          <p:nvPr/>
        </p:nvGrpSpPr>
        <p:grpSpPr>
          <a:xfrm flipH="1">
            <a:off x="1909807" y="3436726"/>
            <a:ext cx="740333" cy="235524"/>
            <a:chOff x="1782310" y="2784872"/>
            <a:chExt cx="820404" cy="260998"/>
          </a:xfrm>
        </p:grpSpPr>
        <p:sp>
          <p:nvSpPr>
            <p:cNvPr id="2099" name="Google Shape;2099;p142"/>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0" name="Google Shape;2100;p142"/>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1" name="Google Shape;2101;p142"/>
          <p:cNvSpPr/>
          <p:nvPr/>
        </p:nvSpPr>
        <p:spPr>
          <a:xfrm>
            <a:off x="994622" y="2897767"/>
            <a:ext cx="1404300" cy="8499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36575" rIns="91425" bIns="91425" anchor="t"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2102" name="Google Shape;2102;p142"/>
          <p:cNvGrpSpPr/>
          <p:nvPr/>
        </p:nvGrpSpPr>
        <p:grpSpPr>
          <a:xfrm>
            <a:off x="2201077" y="2972913"/>
            <a:ext cx="740333" cy="235524"/>
            <a:chOff x="1782310" y="2784872"/>
            <a:chExt cx="820404" cy="260998"/>
          </a:xfrm>
        </p:grpSpPr>
        <p:sp>
          <p:nvSpPr>
            <p:cNvPr id="2103" name="Google Shape;2103;p142"/>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4" name="Google Shape;2104;p142"/>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142"/>
          <p:cNvGrpSpPr/>
          <p:nvPr/>
        </p:nvGrpSpPr>
        <p:grpSpPr>
          <a:xfrm rot="8633097">
            <a:off x="5379140" y="2321439"/>
            <a:ext cx="235754" cy="848372"/>
            <a:chOff x="5698139" y="2180119"/>
            <a:chExt cx="260998" cy="820404"/>
          </a:xfrm>
        </p:grpSpPr>
        <p:sp>
          <p:nvSpPr>
            <p:cNvPr id="2106" name="Google Shape;2106;p142"/>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7" name="Google Shape;2107;p142"/>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8" name="Google Shape;2108;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pic>
        <p:nvPicPr>
          <p:cNvPr id="2109" name="Google Shape;2109;p142"/>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2110" name="Google Shape;2110;p142"/>
          <p:cNvSpPr/>
          <p:nvPr/>
        </p:nvSpPr>
        <p:spPr>
          <a:xfrm>
            <a:off x="2496459" y="2897756"/>
            <a:ext cx="1404300" cy="386400"/>
          </a:xfrm>
          <a:prstGeom prst="roundRect">
            <a:avLst>
              <a:gd name="adj" fmla="val 16667"/>
            </a:avLst>
          </a:prstGeom>
          <a:solidFill>
            <a:srgbClr val="EFEFE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Node sends SQL</a:t>
            </a:r>
            <a:endParaRPr sz="900">
              <a:solidFill>
                <a:schemeClr val="dk1"/>
              </a:solidFill>
              <a:latin typeface="Roboto Medium"/>
              <a:ea typeface="Roboto Medium"/>
              <a:cs typeface="Roboto Medium"/>
              <a:sym typeface="Roboto Medium"/>
            </a:endParaRPr>
          </a:p>
        </p:txBody>
      </p:sp>
      <p:cxnSp>
        <p:nvCxnSpPr>
          <p:cNvPr id="2111" name="Google Shape;2111;p142"/>
          <p:cNvCxnSpPr/>
          <p:nvPr/>
        </p:nvCxnSpPr>
        <p:spPr>
          <a:xfrm>
            <a:off x="5475692" y="3072599"/>
            <a:ext cx="0" cy="487800"/>
          </a:xfrm>
          <a:prstGeom prst="straightConnector1">
            <a:avLst/>
          </a:prstGeom>
          <a:noFill/>
          <a:ln w="19050" cap="flat" cmpd="sng">
            <a:solidFill>
              <a:srgbClr val="1D1A36"/>
            </a:solidFill>
            <a:prstDash val="solid"/>
            <a:round/>
            <a:headEnd type="none" w="med" len="med"/>
            <a:tailEnd type="none" w="med" len="med"/>
          </a:ln>
        </p:spPr>
      </p:cxnSp>
      <p:sp>
        <p:nvSpPr>
          <p:cNvPr id="2112" name="Google Shape;2112;p142"/>
          <p:cNvSpPr/>
          <p:nvPr/>
        </p:nvSpPr>
        <p:spPr>
          <a:xfrm>
            <a:off x="4044098" y="2133510"/>
            <a:ext cx="1453200" cy="386400"/>
          </a:xfrm>
          <a:prstGeom prst="roundRect">
            <a:avLst>
              <a:gd name="adj" fmla="val 16667"/>
            </a:avLst>
          </a:prstGeom>
          <a:solidFill>
            <a:srgbClr val="FFFFFF"/>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talks to Express</a:t>
            </a:r>
            <a:endParaRPr sz="900">
              <a:solidFill>
                <a:schemeClr val="dk1"/>
              </a:solidFill>
              <a:latin typeface="Roboto Medium"/>
              <a:ea typeface="Roboto Medium"/>
              <a:cs typeface="Roboto Medium"/>
              <a:sym typeface="Roboto Medium"/>
            </a:endParaRPr>
          </a:p>
        </p:txBody>
      </p:sp>
      <p:grpSp>
        <p:nvGrpSpPr>
          <p:cNvPr id="2113" name="Google Shape;2113;p142"/>
          <p:cNvGrpSpPr/>
          <p:nvPr/>
        </p:nvGrpSpPr>
        <p:grpSpPr>
          <a:xfrm rot="5400000">
            <a:off x="5628091" y="3621867"/>
            <a:ext cx="347031" cy="222918"/>
            <a:chOff x="1782310" y="2784872"/>
            <a:chExt cx="820404" cy="260998"/>
          </a:xfrm>
        </p:grpSpPr>
        <p:sp>
          <p:nvSpPr>
            <p:cNvPr id="2114" name="Google Shape;2114;p142"/>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5" name="Google Shape;2115;p142"/>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142"/>
          <p:cNvGrpSpPr/>
          <p:nvPr/>
        </p:nvGrpSpPr>
        <p:grpSpPr>
          <a:xfrm rot="5400000" flipH="1">
            <a:off x="3859538" y="1506185"/>
            <a:ext cx="226964" cy="603818"/>
            <a:chOff x="5698139" y="2180119"/>
            <a:chExt cx="260998" cy="820404"/>
          </a:xfrm>
        </p:grpSpPr>
        <p:sp>
          <p:nvSpPr>
            <p:cNvPr id="2117" name="Google Shape;2117;p142"/>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18" name="Google Shape;2118;p142"/>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9" name="Google Shape;2119;p142"/>
          <p:cNvSpPr/>
          <p:nvPr/>
        </p:nvSpPr>
        <p:spPr>
          <a:xfrm>
            <a:off x="3671166" y="1671913"/>
            <a:ext cx="2229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0" name="Google Shape;2120;p142"/>
          <p:cNvGrpSpPr/>
          <p:nvPr/>
        </p:nvGrpSpPr>
        <p:grpSpPr>
          <a:xfrm rot="10800000" flipH="1">
            <a:off x="4677424" y="1811128"/>
            <a:ext cx="226938" cy="445069"/>
            <a:chOff x="5698139" y="2180119"/>
            <a:chExt cx="260998" cy="820404"/>
          </a:xfrm>
        </p:grpSpPr>
        <p:sp>
          <p:nvSpPr>
            <p:cNvPr id="2121" name="Google Shape;2121;p142"/>
            <p:cNvSpPr/>
            <p:nvPr/>
          </p:nvSpPr>
          <p:spPr>
            <a:xfrm rot="5400000">
              <a:off x="5485586" y="2526973"/>
              <a:ext cx="816600" cy="130500"/>
            </a:xfrm>
            <a:prstGeom prst="parallelogram">
              <a:avLst>
                <a:gd name="adj" fmla="val 96952"/>
              </a:avLst>
            </a:prstGeom>
            <a:solidFill>
              <a:srgbClr val="2E7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2" name="Google Shape;2122;p142"/>
            <p:cNvSpPr/>
            <p:nvPr/>
          </p:nvSpPr>
          <p:spPr>
            <a:xfrm rot="5400000" flipH="1">
              <a:off x="5355089" y="2523169"/>
              <a:ext cx="816600" cy="130500"/>
            </a:xfrm>
            <a:prstGeom prst="parallelogram">
              <a:avLst>
                <a:gd name="adj" fmla="val 96952"/>
              </a:avLst>
            </a:prstGeom>
            <a:solidFill>
              <a:srgbClr val="1D1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3" name="Google Shape;2123;p142"/>
          <p:cNvSpPr/>
          <p:nvPr/>
        </p:nvSpPr>
        <p:spPr>
          <a:xfrm>
            <a:off x="4455206" y="1738963"/>
            <a:ext cx="671100" cy="27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4" name="Google Shape;2124;p142"/>
          <p:cNvGrpSpPr/>
          <p:nvPr/>
        </p:nvGrpSpPr>
        <p:grpSpPr>
          <a:xfrm>
            <a:off x="3677249" y="2972913"/>
            <a:ext cx="740333" cy="235524"/>
            <a:chOff x="1782310" y="2784872"/>
            <a:chExt cx="820404" cy="260998"/>
          </a:xfrm>
        </p:grpSpPr>
        <p:sp>
          <p:nvSpPr>
            <p:cNvPr id="2125" name="Google Shape;2125;p142"/>
            <p:cNvSpPr/>
            <p:nvPr/>
          </p:nvSpPr>
          <p:spPr>
            <a:xfrm rot="10800000" flipH="1">
              <a:off x="1786115" y="2915370"/>
              <a:ext cx="816600" cy="130500"/>
            </a:xfrm>
            <a:prstGeom prst="parallelogram">
              <a:avLst>
                <a:gd name="adj" fmla="val 96952"/>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6" name="Google Shape;2126;p142"/>
            <p:cNvSpPr/>
            <p:nvPr/>
          </p:nvSpPr>
          <p:spPr>
            <a:xfrm rot="10800000">
              <a:off x="1782310" y="2784872"/>
              <a:ext cx="816600" cy="130500"/>
            </a:xfrm>
            <a:prstGeom prst="parallelogram">
              <a:avLst>
                <a:gd name="adj" fmla="val 96952"/>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7" name="Google Shape;2127;p142"/>
          <p:cNvSpPr/>
          <p:nvPr/>
        </p:nvSpPr>
        <p:spPr>
          <a:xfrm>
            <a:off x="4086626" y="2952425"/>
            <a:ext cx="495000" cy="347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2"/>
          <p:cNvSpPr/>
          <p:nvPr/>
        </p:nvSpPr>
        <p:spPr>
          <a:xfrm>
            <a:off x="260925" y="706725"/>
            <a:ext cx="8587800" cy="245700"/>
          </a:xfrm>
          <a:prstGeom prst="rect">
            <a:avLst/>
          </a:prstGeom>
          <a:solidFill>
            <a:srgbClr val="00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rPr>
              <a:t>FSF FLOW</a:t>
            </a:r>
            <a:endParaRPr sz="1200">
              <a:solidFill>
                <a:srgbClr val="FFFFFF"/>
              </a:solidFill>
            </a:endParaRPr>
          </a:p>
        </p:txBody>
      </p:sp>
      <p:sp>
        <p:nvSpPr>
          <p:cNvPr id="2129" name="Google Shape;2129;p142"/>
          <p:cNvSpPr/>
          <p:nvPr/>
        </p:nvSpPr>
        <p:spPr>
          <a:xfrm rot="-5400000">
            <a:off x="-351375" y="1644000"/>
            <a:ext cx="1592400" cy="367800"/>
          </a:xfrm>
          <a:prstGeom prst="rect">
            <a:avLst/>
          </a:prstGeom>
          <a:solidFill>
            <a:srgbClr val="2E75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Front-end</a:t>
            </a:r>
            <a:endParaRPr sz="1200" dirty="0">
              <a:solidFill>
                <a:srgbClr val="FFFFFF"/>
              </a:solidFill>
            </a:endParaRPr>
          </a:p>
        </p:txBody>
      </p:sp>
      <p:sp>
        <p:nvSpPr>
          <p:cNvPr id="2130" name="Google Shape;2130;p142"/>
          <p:cNvSpPr/>
          <p:nvPr/>
        </p:nvSpPr>
        <p:spPr>
          <a:xfrm rot="-5400000">
            <a:off x="-351375" y="3398350"/>
            <a:ext cx="1592400" cy="360900"/>
          </a:xfrm>
          <a:prstGeom prst="rect">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rPr>
              <a:t>Back-end</a:t>
            </a:r>
            <a:endParaRPr sz="1200" dirty="0">
              <a:solidFill>
                <a:srgbClr val="FFFFFF"/>
              </a:solidFill>
            </a:endParaRPr>
          </a:p>
        </p:txBody>
      </p:sp>
      <p:pic>
        <p:nvPicPr>
          <p:cNvPr id="2131" name="Google Shape;2131;p142"/>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2132" name="Google Shape;2132;p142"/>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2133" name="Google Shape;2133;p142"/>
          <p:cNvSpPr/>
          <p:nvPr/>
        </p:nvSpPr>
        <p:spPr>
          <a:xfrm>
            <a:off x="5919550" y="1047150"/>
            <a:ext cx="2917500" cy="849900"/>
          </a:xfrm>
          <a:prstGeom prst="roundRect">
            <a:avLst>
              <a:gd name="adj" fmla="val 16667"/>
            </a:avLst>
          </a:prstGeom>
          <a:solidFill>
            <a:srgbClr val="000000"/>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b="1" dirty="0">
                <a:solidFill>
                  <a:srgbClr val="FFFFFF"/>
                </a:solidFill>
                <a:latin typeface="Roboto"/>
                <a:ea typeface="Roboto"/>
                <a:cs typeface="Roboto"/>
                <a:sym typeface="Roboto"/>
              </a:rPr>
              <a:t>Full-stack development</a:t>
            </a:r>
            <a:r>
              <a:rPr lang="en" sz="1000" dirty="0">
                <a:solidFill>
                  <a:srgbClr val="FFFFFF"/>
                </a:solidFill>
                <a:latin typeface="Roboto"/>
                <a:ea typeface="Roboto"/>
                <a:cs typeface="Roboto"/>
                <a:sym typeface="Roboto"/>
              </a:rPr>
              <a:t> is the concept of building </a:t>
            </a:r>
            <a:r>
              <a:rPr lang="en" sz="1000" b="1" i="1" dirty="0">
                <a:solidFill>
                  <a:srgbClr val="FFFFFF"/>
                </a:solidFill>
                <a:latin typeface="Roboto"/>
                <a:ea typeface="Roboto"/>
                <a:cs typeface="Roboto"/>
                <a:sym typeface="Roboto"/>
              </a:rPr>
              <a:t>every</a:t>
            </a:r>
            <a:r>
              <a:rPr lang="en" sz="1000" dirty="0">
                <a:solidFill>
                  <a:srgbClr val="FFFFFF"/>
                </a:solidFill>
                <a:latin typeface="Roboto"/>
                <a:ea typeface="Roboto"/>
                <a:cs typeface="Roboto"/>
                <a:sym typeface="Roboto"/>
              </a:rPr>
              <a:t> aspect of the web application— from the visuals and interactions to the data transfer and processing.</a:t>
            </a:r>
            <a:endParaRPr sz="1000" dirty="0">
              <a:solidFill>
                <a:srgbClr val="FFFFFF"/>
              </a:solidFill>
              <a:latin typeface="Roboto"/>
              <a:ea typeface="Roboto"/>
              <a:cs typeface="Roboto"/>
              <a:sym typeface="Roboto"/>
            </a:endParaRPr>
          </a:p>
        </p:txBody>
      </p:sp>
      <p:pic>
        <p:nvPicPr>
          <p:cNvPr id="2134" name="Google Shape;2134;p142"/>
          <p:cNvPicPr preferRelativeResize="0"/>
          <p:nvPr/>
        </p:nvPicPr>
        <p:blipFill>
          <a:blip r:embed="rId6">
            <a:alphaModFix/>
          </a:blip>
          <a:stretch>
            <a:fillRect/>
          </a:stretch>
        </p:blipFill>
        <p:spPr>
          <a:xfrm>
            <a:off x="5434788" y="4307930"/>
            <a:ext cx="276020" cy="275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pic>
        <p:nvPicPr>
          <p:cNvPr id="1621" name="Google Shape;1621;p107"/>
          <p:cNvPicPr preferRelativeResize="0"/>
          <p:nvPr/>
        </p:nvPicPr>
        <p:blipFill rotWithShape="1">
          <a:blip r:embed="rId3">
            <a:alphaModFix/>
          </a:blip>
          <a:srcRect l="9" r="9"/>
          <a:stretch/>
        </p:blipFill>
        <p:spPr>
          <a:xfrm>
            <a:off x="-12300" y="-50"/>
            <a:ext cx="9168600" cy="5158256"/>
          </a:xfrm>
          <a:prstGeom prst="rect">
            <a:avLst/>
          </a:prstGeom>
          <a:noFill/>
          <a:ln>
            <a:noFill/>
          </a:ln>
        </p:spPr>
      </p:pic>
      <p:sp>
        <p:nvSpPr>
          <p:cNvPr id="1622" name="Google Shape;1622;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Your Goals</a:t>
            </a:r>
            <a:endParaRPr>
              <a:solidFill>
                <a:srgbClr val="FFFFFF"/>
              </a:solidFill>
            </a:endParaRPr>
          </a:p>
        </p:txBody>
      </p:sp>
      <p:sp>
        <p:nvSpPr>
          <p:cNvPr id="1623" name="Google Shape;1623;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Basically, 100% of you said </a:t>
            </a:r>
            <a:r>
              <a:rPr lang="en" b="1">
                <a:solidFill>
                  <a:srgbClr val="FFFFFF"/>
                </a:solidFill>
              </a:rPr>
              <a:t>new career.</a:t>
            </a:r>
            <a:endParaRPr b="1">
              <a:solidFill>
                <a:srgbClr val="FFFFFF"/>
              </a:solidFill>
            </a:endParaRPr>
          </a:p>
        </p:txBody>
      </p:sp>
      <p:cxnSp>
        <p:nvCxnSpPr>
          <p:cNvPr id="1624" name="Google Shape;1624;p107"/>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2400"/>
              <a:buFont typeface="Arial"/>
              <a:buNone/>
            </a:pPr>
            <a:r>
              <a:rPr lang="en"/>
              <a:t>Full-Stack Development</a:t>
            </a:r>
            <a:endParaRPr/>
          </a:p>
          <a:p>
            <a:pPr marL="0" lvl="0" indent="0" algn="l" rtl="0">
              <a:spcBef>
                <a:spcPts val="0"/>
              </a:spcBef>
              <a:spcAft>
                <a:spcPts val="0"/>
              </a:spcAft>
              <a:buNone/>
            </a:pPr>
            <a:endParaRPr/>
          </a:p>
        </p:txBody>
      </p:sp>
      <p:graphicFrame>
        <p:nvGraphicFramePr>
          <p:cNvPr id="2141" name="Google Shape;2141;p143"/>
          <p:cNvGraphicFramePr/>
          <p:nvPr>
            <p:extLst>
              <p:ext uri="{D42A27DB-BD31-4B8C-83A1-F6EECF244321}">
                <p14:modId xmlns:p14="http://schemas.microsoft.com/office/powerpoint/2010/main" val="888739167"/>
              </p:ext>
            </p:extLst>
          </p:nvPr>
        </p:nvGraphicFramePr>
        <p:xfrm>
          <a:off x="463050" y="860550"/>
          <a:ext cx="8302350" cy="3729250"/>
        </p:xfrm>
        <a:graphic>
          <a:graphicData uri="http://schemas.openxmlformats.org/drawingml/2006/table">
            <a:tbl>
              <a:tblPr>
                <a:noFill/>
                <a:tableStyleId>{0D7EB12B-CCB7-4D6A-B26F-CBE0D4CDE907}</a:tableStyleId>
              </a:tblPr>
              <a:tblGrid>
                <a:gridCol w="2779175">
                  <a:extLst>
                    <a:ext uri="{9D8B030D-6E8A-4147-A177-3AD203B41FA5}">
                      <a16:colId xmlns:a16="http://schemas.microsoft.com/office/drawing/2014/main" val="20000"/>
                    </a:ext>
                  </a:extLst>
                </a:gridCol>
                <a:gridCol w="2779175">
                  <a:extLst>
                    <a:ext uri="{9D8B030D-6E8A-4147-A177-3AD203B41FA5}">
                      <a16:colId xmlns:a16="http://schemas.microsoft.com/office/drawing/2014/main" val="20001"/>
                    </a:ext>
                  </a:extLst>
                </a:gridCol>
                <a:gridCol w="2744000">
                  <a:extLst>
                    <a:ext uri="{9D8B030D-6E8A-4147-A177-3AD203B41FA5}">
                      <a16:colId xmlns:a16="http://schemas.microsoft.com/office/drawing/2014/main" val="20002"/>
                    </a:ext>
                  </a:extLst>
                </a:gridCol>
              </a:tblGrid>
              <a:tr h="266375">
                <a:tc>
                  <a:txBody>
                    <a:bodyPr/>
                    <a:lstStyle/>
                    <a:p>
                      <a:pPr marL="0" lvl="0" indent="0" algn="l" rtl="0">
                        <a:spcBef>
                          <a:spcPts val="0"/>
                        </a:spcBef>
                        <a:spcAft>
                          <a:spcPts val="0"/>
                        </a:spcAft>
                        <a:buNone/>
                      </a:pPr>
                      <a:r>
                        <a:rPr lang="en" sz="1000" b="1">
                          <a:solidFill>
                            <a:srgbClr val="FFFFFF"/>
                          </a:solidFill>
                        </a:rPr>
                        <a:t>The Browser</a:t>
                      </a:r>
                      <a:endParaRPr sz="1000" b="1">
                        <a:solidFill>
                          <a:srgbClr val="FFFFFF"/>
                        </a:solidFill>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a:txBody>
                    <a:bodyPr/>
                    <a:lstStyle/>
                    <a:p>
                      <a:pPr marL="0" lvl="0" indent="0" algn="l" rtl="0">
                        <a:spcBef>
                          <a:spcPts val="0"/>
                        </a:spcBef>
                        <a:spcAft>
                          <a:spcPts val="0"/>
                        </a:spcAft>
                        <a:buNone/>
                      </a:pPr>
                      <a:r>
                        <a:rPr lang="en" sz="1000" b="1">
                          <a:solidFill>
                            <a:srgbClr val="FFFFFF"/>
                          </a:solidFill>
                        </a:rPr>
                        <a:t>Dev Tools</a:t>
                      </a:r>
                      <a:endParaRPr sz="1000" b="1">
                        <a:solidFill>
                          <a:srgbClr val="FFFFFF"/>
                        </a:solidFill>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4FA786"/>
                    </a:solidFill>
                  </a:tcPr>
                </a:tc>
                <a:tc>
                  <a:txBody>
                    <a:bodyPr/>
                    <a:lstStyle/>
                    <a:p>
                      <a:pPr marL="0" lvl="0" indent="0" algn="l" rtl="0">
                        <a:spcBef>
                          <a:spcPts val="0"/>
                        </a:spcBef>
                        <a:spcAft>
                          <a:spcPts val="0"/>
                        </a:spcAft>
                        <a:buNone/>
                      </a:pPr>
                      <a:r>
                        <a:rPr lang="en" sz="1000" b="1"/>
                        <a:t>Server Side</a:t>
                      </a:r>
                      <a:endParaRPr sz="1000" b="1"/>
                    </a:p>
                  </a:txBody>
                  <a:tcPr marL="91425" marR="9142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AFCA54"/>
                    </a:solidFill>
                  </a:tcPr>
                </a:tc>
                <a:extLst>
                  <a:ext uri="{0D108BD9-81ED-4DB2-BD59-A6C34878D82A}">
                    <a16:rowId xmlns:a16="http://schemas.microsoft.com/office/drawing/2014/main" val="10000"/>
                  </a:ext>
                </a:extLst>
              </a:tr>
              <a:tr h="266375">
                <a:tc>
                  <a:txBody>
                    <a:bodyPr/>
                    <a:lstStyle/>
                    <a:p>
                      <a:pPr marL="0" lvl="0" indent="0" algn="l" rtl="0">
                        <a:spcBef>
                          <a:spcPts val="0"/>
                        </a:spcBef>
                        <a:spcAft>
                          <a:spcPts val="0"/>
                        </a:spcAft>
                        <a:buNone/>
                      </a:pPr>
                      <a:r>
                        <a:rPr lang="en" sz="1000"/>
                        <a:t>HTML</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Heroku</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Templating engines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266375">
                <a:tc>
                  <a:txBody>
                    <a:bodyPr/>
                    <a:lstStyle/>
                    <a:p>
                      <a:pPr marL="0" lvl="0" indent="0" algn="l" rtl="0">
                        <a:spcBef>
                          <a:spcPts val="0"/>
                        </a:spcBef>
                        <a:spcAft>
                          <a:spcPts val="0"/>
                        </a:spcAft>
                        <a:buNone/>
                      </a:pPr>
                      <a:r>
                        <a:rPr lang="en" sz="1000"/>
                        <a:t>CSS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Git</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dirty="0"/>
                        <a:t>Sessions</a:t>
                      </a:r>
                      <a:endParaRPr sz="10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266375">
                <a:tc>
                  <a:txBody>
                    <a:bodyPr/>
                    <a:lstStyle/>
                    <a:p>
                      <a:pPr marL="0" lvl="0" indent="0" algn="l" rtl="0">
                        <a:spcBef>
                          <a:spcPts val="0"/>
                        </a:spcBef>
                        <a:spcAft>
                          <a:spcPts val="0"/>
                        </a:spcAft>
                        <a:buNone/>
                      </a:pPr>
                      <a:r>
                        <a:rPr lang="en" sz="1000"/>
                        <a:t>JavaScript</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GitHub</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dirty="0"/>
                        <a:t>Writing tests</a:t>
                      </a:r>
                      <a:endParaRPr sz="10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266375">
                <a:tc>
                  <a:txBody>
                    <a:bodyPr/>
                    <a:lstStyle/>
                    <a:p>
                      <a:pPr marL="0" lvl="0" indent="0" algn="l" rtl="0">
                        <a:spcBef>
                          <a:spcPts val="0"/>
                        </a:spcBef>
                        <a:spcAft>
                          <a:spcPts val="0"/>
                        </a:spcAft>
                        <a:buNone/>
                      </a:pPr>
                      <a:r>
                        <a:rPr lang="en" sz="1000"/>
                        <a:t>jQuery</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rgbClr val="FFFFFF"/>
                          </a:solidFill>
                        </a:rPr>
                        <a:t>Databases</a:t>
                      </a:r>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4FA786"/>
                    </a:solidFill>
                  </a:tcPr>
                </a:tc>
                <a:tc>
                  <a:txBody>
                    <a:bodyPr/>
                    <a:lstStyle/>
                    <a:p>
                      <a:pPr marL="0" lvl="0" indent="0" algn="l" rtl="0">
                        <a:spcBef>
                          <a:spcPts val="0"/>
                        </a:spcBef>
                        <a:spcAft>
                          <a:spcPts val="0"/>
                        </a:spcAft>
                        <a:buNone/>
                      </a:pPr>
                      <a:r>
                        <a:rPr lang="en" sz="1000"/>
                        <a:t>Node.js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266375">
                <a:tc>
                  <a:txBody>
                    <a:bodyPr/>
                    <a:lstStyle/>
                    <a:p>
                      <a:pPr marL="0" lvl="0" indent="0" algn="l" rtl="0">
                        <a:spcBef>
                          <a:spcPts val="0"/>
                        </a:spcBef>
                        <a:spcAft>
                          <a:spcPts val="0"/>
                        </a:spcAft>
                        <a:buNone/>
                      </a:pPr>
                      <a:r>
                        <a:rPr lang="en" sz="1000"/>
                        <a:t>Bootstrap</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MySQL</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a:t>Express.js</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266375">
                <a:tc>
                  <a:txBody>
                    <a:bodyPr/>
                    <a:lstStyle/>
                    <a:p>
                      <a:pPr marL="0" lvl="0" indent="0" algn="l" rtl="0">
                        <a:spcBef>
                          <a:spcPts val="0"/>
                        </a:spcBef>
                        <a:spcAft>
                          <a:spcPts val="0"/>
                        </a:spcAft>
                        <a:buNone/>
                      </a:pPr>
                      <a:r>
                        <a:rPr lang="en" sz="1000"/>
                        <a:t>SEO</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rPr>
                        <a:t>MongoDB</a:t>
                      </a:r>
                      <a:endParaRPr sz="10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ORMs (</a:t>
                      </a:r>
                      <a:r>
                        <a:rPr lang="en-US" sz="1000" dirty="0" err="1"/>
                        <a:t>Sequelize</a:t>
                      </a:r>
                      <a:r>
                        <a:rPr lang="en-US" sz="1000" dirty="0"/>
                        <a:t>)</a:t>
                      </a:r>
                      <a:endParaRPr sz="10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r h="266375">
                <a:tc>
                  <a:txBody>
                    <a:bodyPr/>
                    <a:lstStyle/>
                    <a:p>
                      <a:pPr marL="0" lvl="0" indent="0" algn="l" rtl="0">
                        <a:spcBef>
                          <a:spcPts val="0"/>
                        </a:spcBef>
                        <a:spcAft>
                          <a:spcPts val="0"/>
                        </a:spcAft>
                        <a:buNone/>
                      </a:pPr>
                      <a:r>
                        <a:rPr lang="en" sz="1000" b="1">
                          <a:solidFill>
                            <a:srgbClr val="FFFFFF"/>
                          </a:solidFill>
                        </a:rPr>
                        <a:t>API Interaction</a:t>
                      </a:r>
                      <a:endParaRPr sz="1000" b="1">
                        <a:solidFill>
                          <a:srgbClr val="FFFFFF"/>
                        </a:solidFill>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rowSpan="7">
                  <a:txBody>
                    <a:bodyPr/>
                    <a:lstStyle/>
                    <a:p>
                      <a:pPr marL="0" lvl="0" indent="0" algn="l" rtl="0">
                        <a:spcBef>
                          <a:spcPts val="0"/>
                        </a:spcBef>
                        <a:spcAft>
                          <a:spcPts val="0"/>
                        </a:spcAft>
                        <a:buNone/>
                      </a:pPr>
                      <a:endParaRPr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000" dirty="0"/>
                        <a:t>ODMs (Mongoose)</a:t>
                      </a:r>
                      <a:endParaRPr sz="10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7"/>
                  </a:ext>
                </a:extLst>
              </a:tr>
              <a:tr h="266375">
                <a:tc>
                  <a:txBody>
                    <a:bodyPr/>
                    <a:lstStyle/>
                    <a:p>
                      <a:pPr marL="0" lvl="0" indent="0" algn="l" rtl="0">
                        <a:spcBef>
                          <a:spcPts val="0"/>
                        </a:spcBef>
                        <a:spcAft>
                          <a:spcPts val="0"/>
                        </a:spcAft>
                        <a:buNone/>
                      </a:pPr>
                      <a:r>
                        <a:rPr lang="en" sz="1000"/>
                        <a:t>APIs (Consuming)</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US" sz="1000" dirty="0"/>
                        <a:t>MVC</a:t>
                      </a:r>
                      <a:endParaRPr sz="10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8"/>
                  </a:ext>
                </a:extLst>
              </a:tr>
              <a:tr h="266375">
                <a:tc>
                  <a:txBody>
                    <a:bodyPr/>
                    <a:lstStyle/>
                    <a:p>
                      <a:pPr marL="0" lvl="0" indent="0" algn="l" rtl="0">
                        <a:spcBef>
                          <a:spcPts val="0"/>
                        </a:spcBef>
                        <a:spcAft>
                          <a:spcPts val="0"/>
                        </a:spcAft>
                        <a:buNone/>
                      </a:pPr>
                      <a:r>
                        <a:rPr lang="en" sz="1000"/>
                        <a:t>JSON</a:t>
                      </a:r>
                      <a:endParaRPr sz="10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US" sz="1000" dirty="0"/>
                        <a:t>User authentication</a:t>
                      </a: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9"/>
                  </a:ext>
                </a:extLst>
              </a:tr>
              <a:tr h="266375">
                <a:tc>
                  <a:txBody>
                    <a:bodyPr/>
                    <a:lstStyle/>
                    <a:p>
                      <a:pPr marL="0" lvl="0" indent="0" algn="l" rtl="0">
                        <a:spcBef>
                          <a:spcPts val="0"/>
                        </a:spcBef>
                        <a:spcAft>
                          <a:spcPts val="0"/>
                        </a:spcAft>
                        <a:buNone/>
                      </a:pPr>
                      <a:r>
                        <a:rPr lang="en" sz="1000" dirty="0"/>
                        <a:t>AJAX</a:t>
                      </a:r>
                      <a:endParaRPr sz="1000" dirty="0"/>
                    </a:p>
                  </a:txBody>
                  <a:tcPr marL="91425" marR="91425" marT="0" marB="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lnL w="9525" cap="flat" cmpd="sng" algn="ctr">
                      <a:solidFill>
                        <a:srgbClr val="D9D9D9"/>
                      </a:solidFill>
                      <a:prstDash val="solid"/>
                      <a:round/>
                      <a:headEnd type="none" w="sm" len="sm"/>
                      <a:tailEnd type="none" w="sm" len="sm"/>
                    </a:lnL>
                    <a:lnT w="9525" cap="flat" cmpd="sng" algn="ctr">
                      <a:solidFill>
                        <a:srgbClr val="FFFFFF"/>
                      </a:solidFill>
                      <a:prstDash val="solid"/>
                      <a:round/>
                      <a:headEnd type="none" w="sm" len="sm"/>
                      <a:tailEnd type="none" w="sm" len="sm"/>
                    </a:lnT>
                  </a:tcPr>
                </a:tc>
                <a:tc>
                  <a:txBody>
                    <a:bodyPr/>
                    <a:lstStyle/>
                    <a:p>
                      <a:pPr marL="0" lvl="0" indent="0" algn="l" rtl="0">
                        <a:spcBef>
                          <a:spcPts val="0"/>
                        </a:spcBef>
                        <a:spcAft>
                          <a:spcPts val="0"/>
                        </a:spcAft>
                        <a:buNone/>
                      </a:pPr>
                      <a:r>
                        <a:rPr lang="en" sz="1000" b="1" dirty="0">
                          <a:solidFill>
                            <a:schemeClr val="dk1"/>
                          </a:solidFill>
                        </a:rPr>
                        <a:t>CS Fundamentals </a:t>
                      </a:r>
                      <a:endParaRPr sz="1000" b="1" dirty="0"/>
                    </a:p>
                  </a:txBody>
                  <a:tcPr marL="91425" marR="91425" marT="0" marB="0" anchor="ctr">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FCA54"/>
                    </a:solidFill>
                  </a:tcPr>
                </a:tc>
                <a:extLst>
                  <a:ext uri="{0D108BD9-81ED-4DB2-BD59-A6C34878D82A}">
                    <a16:rowId xmlns:a16="http://schemas.microsoft.com/office/drawing/2014/main" val="10010"/>
                  </a:ext>
                </a:extLst>
              </a:tr>
              <a:tr h="266375">
                <a:tc>
                  <a:txBody>
                    <a:bodyPr/>
                    <a:lstStyle/>
                    <a:p>
                      <a:pPr marL="0" lvl="0" indent="0" algn="l" rtl="0">
                        <a:spcBef>
                          <a:spcPts val="0"/>
                        </a:spcBef>
                        <a:spcAft>
                          <a:spcPts val="0"/>
                        </a:spcAft>
                        <a:buNone/>
                      </a:pPr>
                      <a:r>
                        <a:rPr lang="en" sz="1000" dirty="0"/>
                        <a:t>Creating APIs</a:t>
                      </a:r>
                      <a:endParaRPr sz="1000" dirty="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Algorithms</a:t>
                      </a:r>
                      <a:endParaRPr sz="1000">
                        <a:solidFill>
                          <a:schemeClr val="dk1"/>
                        </a:solidFill>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1"/>
                  </a:ext>
                </a:extLst>
              </a:tr>
              <a:tr h="266375">
                <a:tc>
                  <a:txBody>
                    <a:bodyPr/>
                    <a:lstStyle/>
                    <a:p>
                      <a:pPr marL="0" lvl="0" indent="0" algn="l" rtl="0">
                        <a:spcBef>
                          <a:spcPts val="0"/>
                        </a:spcBef>
                        <a:spcAft>
                          <a:spcPts val="0"/>
                        </a:spcAft>
                        <a:buNone/>
                      </a:pPr>
                      <a:r>
                        <a:rPr lang="en" sz="1000" b="1">
                          <a:solidFill>
                            <a:srgbClr val="FFFFFF"/>
                          </a:solidFill>
                        </a:rPr>
                        <a:t>Cutting-Edge Development</a:t>
                      </a:r>
                      <a:endParaRPr sz="1000" b="1">
                        <a:solidFill>
                          <a:srgbClr val="FFFFFF"/>
                        </a:solidFill>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1D7E74"/>
                    </a:solidFill>
                  </a:tcPr>
                </a:tc>
                <a:tc vMerge="1">
                  <a:txBody>
                    <a:bodyPr/>
                    <a:lstStyle/>
                    <a:p>
                      <a:endParaRPr lang="en-US"/>
                    </a:p>
                  </a:txBody>
                  <a:tcPr>
                    <a:lnL w="9525" cap="flat" cmpd="sng" algn="ctr">
                      <a:solidFill>
                        <a:srgbClr val="D9D9D9"/>
                      </a:solidFill>
                      <a:prstDash val="solid"/>
                      <a:round/>
                      <a:headEnd type="none" w="sm" len="sm"/>
                      <a:tailEnd type="none" w="sm" len="sm"/>
                    </a:lnL>
                  </a:tcPr>
                </a:tc>
                <a:tc>
                  <a:txBody>
                    <a:bodyPr/>
                    <a:lstStyle/>
                    <a:p>
                      <a:pPr marL="0" lvl="0" indent="0" algn="l" rtl="0">
                        <a:spcBef>
                          <a:spcPts val="0"/>
                        </a:spcBef>
                        <a:spcAft>
                          <a:spcPts val="0"/>
                        </a:spcAft>
                        <a:buNone/>
                      </a:pPr>
                      <a:r>
                        <a:rPr lang="en" sz="1000" dirty="0">
                          <a:solidFill>
                            <a:schemeClr val="dk1"/>
                          </a:solidFill>
                        </a:rPr>
                        <a:t>JavaScript Data Structures</a:t>
                      </a:r>
                      <a:endParaRPr sz="1000" dirty="0"/>
                    </a:p>
                  </a:txBody>
                  <a:tcPr marL="91425" marR="91425" marT="0" marB="0" anchor="ctr">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12"/>
                  </a:ext>
                </a:extLst>
              </a:tr>
              <a:tr h="266375">
                <a:tc>
                  <a:txBody>
                    <a:bodyPr/>
                    <a:lstStyle/>
                    <a:p>
                      <a:pPr marL="0" lvl="0" indent="0" algn="l" rtl="0">
                        <a:spcBef>
                          <a:spcPts val="0"/>
                        </a:spcBef>
                        <a:spcAft>
                          <a:spcPts val="0"/>
                        </a:spcAft>
                        <a:buNone/>
                      </a:pPr>
                      <a:r>
                        <a:rPr lang="en" sz="1000" dirty="0" err="1"/>
                        <a:t>React.js</a:t>
                      </a:r>
                      <a:endParaRPr sz="1000" dirty="0"/>
                    </a:p>
                  </a:txBody>
                  <a:tcPr marL="91425" marR="91425" marT="0" marB="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vMerge="1">
                  <a:txBody>
                    <a:bodyPr/>
                    <a:lstStyle/>
                    <a:p>
                      <a:endParaRPr lang="en-US"/>
                    </a:p>
                  </a:txBody>
                  <a:tcPr>
                    <a:lnL w="9525" cap="flat" cmpd="sng" algn="ctr">
                      <a:solidFill>
                        <a:srgbClr val="D9D9D9"/>
                      </a:solidFill>
                      <a:prstDash val="solid"/>
                      <a:round/>
                      <a:headEnd type="none" w="sm" len="sm"/>
                      <a:tailEnd type="none" w="sm" len="sm"/>
                    </a:lnL>
                    <a:lnT w="9525" cap="flat" cmpd="sng" algn="ctr">
                      <a:solidFill>
                        <a:srgbClr val="FFFFFF"/>
                      </a:solidFill>
                      <a:prstDash val="solid"/>
                      <a:round/>
                      <a:headEnd type="none" w="sm" len="sm"/>
                      <a:tailEnd type="none" w="sm" len="sm"/>
                    </a:lnT>
                  </a:tcPr>
                </a:tc>
                <a:tc>
                  <a:txBody>
                    <a:bodyPr/>
                    <a:lstStyle/>
                    <a:p>
                      <a:pPr marL="0" lvl="0" indent="0" algn="l" rtl="0">
                        <a:spcBef>
                          <a:spcPts val="0"/>
                        </a:spcBef>
                        <a:spcAft>
                          <a:spcPts val="0"/>
                        </a:spcAft>
                        <a:buNone/>
                      </a:pPr>
                      <a:r>
                        <a:rPr lang="en-US" sz="1000" dirty="0"/>
                        <a:t>Big O Notation</a:t>
                      </a:r>
                      <a:endParaRPr sz="1000" dirty="0"/>
                    </a:p>
                  </a:txBody>
                  <a:tcPr marL="91425" marR="91425" marT="0" marB="0" anchor="ctr">
                    <a:lnR w="9525" cap="flat" cmpd="sng">
                      <a:solidFill>
                        <a:srgbClr val="FFFFFF"/>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Google Shape;2146;p14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4100"/>
              <a:buFont typeface="Arial"/>
              <a:buNone/>
            </a:pPr>
            <a:r>
              <a:rPr lang="en"/>
              <a:t>Let’s Get Crackin’!</a:t>
            </a:r>
            <a:endParaRPr/>
          </a:p>
          <a:p>
            <a:pPr marL="0" lvl="0" indent="0" algn="ctr"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pic>
        <p:nvPicPr>
          <p:cNvPr id="2152" name="Google Shape;2152;p145" descr="http://cdn.osxdaily.com/wp-content/uploads/2013/02/better-looking-terminal-mac-os-x.jpg"/>
          <p:cNvPicPr preferRelativeResize="0"/>
          <p:nvPr/>
        </p:nvPicPr>
        <p:blipFill rotWithShape="1">
          <a:blip r:embed="rId3">
            <a:alphaModFix/>
          </a:blip>
          <a:srcRect/>
          <a:stretch/>
        </p:blipFill>
        <p:spPr>
          <a:xfrm>
            <a:off x="433650" y="721775"/>
            <a:ext cx="5582500" cy="4006800"/>
          </a:xfrm>
          <a:prstGeom prst="rect">
            <a:avLst/>
          </a:prstGeom>
          <a:noFill/>
          <a:ln>
            <a:noFill/>
          </a:ln>
        </p:spPr>
      </p:pic>
      <p:sp>
        <p:nvSpPr>
          <p:cNvPr id="2153" name="Google Shape;2153;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Console/Terminal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14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Let’s Get Crackin’—Intro to Console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1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65" name="Google Shape;2165;p14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
        <p:nvSpPr>
          <p:cNvPr id="2166" name="Google Shape;2166;p14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a:p>
            <a:pPr marL="0" lvl="0" indent="0" algn="l" rtl="0">
              <a:spcBef>
                <a:spcPts val="1000"/>
              </a:spcBef>
              <a:spcAft>
                <a:spcPts val="1000"/>
              </a:spcAft>
              <a:buNone/>
            </a:pPr>
            <a:r>
              <a:rPr lang="en" sz="1800" b="1"/>
              <a:t>Instructions sent via Slack.</a:t>
            </a:r>
            <a:endParaRPr sz="1800"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2173" name="Google Shape;2173;p148"/>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dirty="0"/>
              <a:t>Suggested Time: </a:t>
            </a:r>
            <a:r>
              <a:rPr lang="en" dirty="0"/>
              <a:t>10 min</a:t>
            </a:r>
            <a:endParaRPr dirty="0"/>
          </a:p>
        </p:txBody>
      </p:sp>
      <p:sp>
        <p:nvSpPr>
          <p:cNvPr id="2174" name="Google Shape;2174;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Instructions:</a:t>
            </a:r>
            <a:endParaRPr/>
          </a:p>
          <a:p>
            <a:pPr marL="0" lvl="0" indent="0" algn="l" rtl="0">
              <a:spcBef>
                <a:spcPts val="0"/>
              </a:spcBef>
              <a:spcAft>
                <a:spcPts val="0"/>
              </a:spcAft>
              <a:buNone/>
            </a:pPr>
            <a:endParaRPr/>
          </a:p>
        </p:txBody>
      </p:sp>
      <p:sp>
        <p:nvSpPr>
          <p:cNvPr id="2175" name="Google Shape;2175;p148"/>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76" name="Google Shape;2176;p148"/>
          <p:cNvSpPr/>
          <p:nvPr/>
        </p:nvSpPr>
        <p:spPr>
          <a:xfrm>
            <a:off x="1362451" y="1147850"/>
            <a:ext cx="65970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7" name="Google Shape;2177;p148"/>
          <p:cNvGrpSpPr/>
          <p:nvPr/>
        </p:nvGrpSpPr>
        <p:grpSpPr>
          <a:xfrm>
            <a:off x="457200" y="1147825"/>
            <a:ext cx="776889" cy="621300"/>
            <a:chOff x="457200" y="1378813"/>
            <a:chExt cx="776889" cy="621300"/>
          </a:xfrm>
        </p:grpSpPr>
        <p:sp>
          <p:nvSpPr>
            <p:cNvPr id="2178" name="Google Shape;2178;p14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79" name="Google Shape;2179;p14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148"/>
          <p:cNvGrpSpPr/>
          <p:nvPr/>
        </p:nvGrpSpPr>
        <p:grpSpPr>
          <a:xfrm>
            <a:off x="457200" y="1847725"/>
            <a:ext cx="776889" cy="621300"/>
            <a:chOff x="457200" y="1378813"/>
            <a:chExt cx="776889" cy="621300"/>
          </a:xfrm>
        </p:grpSpPr>
        <p:sp>
          <p:nvSpPr>
            <p:cNvPr id="2181" name="Google Shape;2181;p14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82" name="Google Shape;2182;p14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48"/>
          <p:cNvGrpSpPr/>
          <p:nvPr/>
        </p:nvGrpSpPr>
        <p:grpSpPr>
          <a:xfrm>
            <a:off x="457200" y="2540450"/>
            <a:ext cx="776889" cy="621300"/>
            <a:chOff x="457200" y="1378813"/>
            <a:chExt cx="776889" cy="621300"/>
          </a:xfrm>
        </p:grpSpPr>
        <p:sp>
          <p:nvSpPr>
            <p:cNvPr id="2184" name="Google Shape;2184;p14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85" name="Google Shape;2185;p14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148"/>
          <p:cNvGrpSpPr/>
          <p:nvPr/>
        </p:nvGrpSpPr>
        <p:grpSpPr>
          <a:xfrm>
            <a:off x="457200" y="3237950"/>
            <a:ext cx="776889" cy="621300"/>
            <a:chOff x="457200" y="1378813"/>
            <a:chExt cx="776889" cy="621300"/>
          </a:xfrm>
        </p:grpSpPr>
        <p:sp>
          <p:nvSpPr>
            <p:cNvPr id="2187" name="Google Shape;2187;p14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8" name="Google Shape;2188;p14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9" name="Google Shape;2189;p148"/>
          <p:cNvSpPr txBox="1">
            <a:spLocks noGrp="1"/>
          </p:cNvSpPr>
          <p:nvPr>
            <p:ph type="subTitle" idx="1"/>
          </p:nvPr>
        </p:nvSpPr>
        <p:spPr>
          <a:xfrm>
            <a:off x="-75" y="1167025"/>
            <a:ext cx="79719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Create a new folder with the name of </a:t>
            </a:r>
            <a:r>
              <a:rPr lang="en" sz="1600">
                <a:highlight>
                  <a:srgbClr val="FFFFFF"/>
                </a:highlight>
                <a:latin typeface="Inconsolata"/>
                <a:ea typeface="Inconsolata"/>
                <a:cs typeface="Inconsolata"/>
                <a:sym typeface="Inconsolata"/>
              </a:rPr>
              <a:t>self-destructing-folder</a:t>
            </a:r>
            <a:r>
              <a:rPr lang="en" sz="1600">
                <a:solidFill>
                  <a:schemeClr val="dk1"/>
                </a:solidFill>
                <a:latin typeface="Roboto"/>
                <a:ea typeface="Roboto"/>
                <a:cs typeface="Roboto"/>
                <a:sym typeface="Roboto"/>
              </a:rPr>
              <a:t>.</a:t>
            </a:r>
            <a:endParaRPr sz="1600">
              <a:highlight>
                <a:srgbClr val="FFFFFF"/>
              </a:highlight>
              <a:latin typeface="Roboto"/>
              <a:ea typeface="Roboto"/>
              <a:cs typeface="Roboto"/>
              <a:sym typeface="Roboto"/>
            </a:endParaRPr>
          </a:p>
        </p:txBody>
      </p:sp>
      <p:sp>
        <p:nvSpPr>
          <p:cNvPr id="2190" name="Google Shape;2190;p148"/>
          <p:cNvSpPr/>
          <p:nvPr/>
        </p:nvSpPr>
        <p:spPr>
          <a:xfrm>
            <a:off x="1352550" y="1850125"/>
            <a:ext cx="6659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48"/>
          <p:cNvSpPr/>
          <p:nvPr/>
        </p:nvSpPr>
        <p:spPr>
          <a:xfrm>
            <a:off x="1352550" y="2540450"/>
            <a:ext cx="6659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48"/>
          <p:cNvSpPr/>
          <p:nvPr/>
        </p:nvSpPr>
        <p:spPr>
          <a:xfrm>
            <a:off x="1352550" y="3233175"/>
            <a:ext cx="6659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48"/>
          <p:cNvSpPr txBox="1">
            <a:spLocks noGrp="1"/>
          </p:cNvSpPr>
          <p:nvPr>
            <p:ph type="subTitle" idx="2"/>
          </p:nvPr>
        </p:nvSpPr>
        <p:spPr>
          <a:xfrm>
            <a:off x="-12175" y="1852550"/>
            <a:ext cx="79719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Create a new txt file with the name </a:t>
            </a:r>
            <a:r>
              <a:rPr lang="en" sz="1600">
                <a:highlight>
                  <a:srgbClr val="FFFFFF"/>
                </a:highlight>
                <a:latin typeface="Inconsolata"/>
                <a:ea typeface="Inconsolata"/>
                <a:cs typeface="Inconsolata"/>
                <a:sym typeface="Inconsolata"/>
              </a:rPr>
              <a:t>secret-message.txt</a:t>
            </a:r>
            <a:r>
              <a:rPr lang="en" sz="1600">
                <a:solidFill>
                  <a:schemeClr val="dk1"/>
                </a:solidFill>
                <a:latin typeface="Roboto"/>
                <a:ea typeface="Roboto"/>
                <a:cs typeface="Roboto"/>
                <a:sym typeface="Roboto"/>
              </a:rPr>
              <a:t>.</a:t>
            </a:r>
            <a:endParaRPr sz="1600">
              <a:highlight>
                <a:srgbClr val="FFFFFF"/>
              </a:highlight>
              <a:latin typeface="Inconsolata"/>
              <a:ea typeface="Inconsolata"/>
              <a:cs typeface="Inconsolata"/>
              <a:sym typeface="Inconsolata"/>
            </a:endParaRPr>
          </a:p>
        </p:txBody>
      </p:sp>
      <p:sp>
        <p:nvSpPr>
          <p:cNvPr id="2194" name="Google Shape;2194;p148"/>
          <p:cNvSpPr txBox="1">
            <a:spLocks noGrp="1"/>
          </p:cNvSpPr>
          <p:nvPr>
            <p:ph type="subTitle" idx="3"/>
          </p:nvPr>
        </p:nvSpPr>
        <p:spPr>
          <a:xfrm>
            <a:off x="0" y="2542875"/>
            <a:ext cx="832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Copy </a:t>
            </a:r>
            <a:r>
              <a:rPr lang="en" sz="1600">
                <a:highlight>
                  <a:srgbClr val="FFFFFF"/>
                </a:highlight>
                <a:latin typeface="Inconsolata"/>
                <a:ea typeface="Inconsolata"/>
                <a:cs typeface="Inconsolata"/>
                <a:sym typeface="Inconsolata"/>
              </a:rPr>
              <a:t>secret-message.txt</a:t>
            </a:r>
            <a:r>
              <a:rPr lang="en" sz="1600">
                <a:latin typeface="Roboto"/>
                <a:ea typeface="Roboto"/>
                <a:cs typeface="Roboto"/>
                <a:sym typeface="Roboto"/>
              </a:rPr>
              <a:t> to the inside of </a:t>
            </a:r>
            <a:r>
              <a:rPr lang="en" sz="1600">
                <a:highlight>
                  <a:srgbClr val="FFFFFF"/>
                </a:highlight>
                <a:latin typeface="Inconsolata"/>
                <a:ea typeface="Inconsolata"/>
                <a:cs typeface="Inconsolata"/>
                <a:sym typeface="Inconsolata"/>
              </a:rPr>
              <a:t>self-destructing-folder</a:t>
            </a:r>
            <a:r>
              <a:rPr lang="en"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2195" name="Google Shape;2195;p148"/>
          <p:cNvSpPr txBox="1">
            <a:spLocks noGrp="1"/>
          </p:cNvSpPr>
          <p:nvPr>
            <p:ph type="subTitle" idx="4"/>
          </p:nvPr>
        </p:nvSpPr>
        <p:spPr>
          <a:xfrm>
            <a:off x="-12300" y="3233175"/>
            <a:ext cx="79719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Delete the original </a:t>
            </a:r>
            <a:r>
              <a:rPr lang="en" sz="1600">
                <a:highlight>
                  <a:srgbClr val="FFFFFF"/>
                </a:highlight>
                <a:latin typeface="Inconsolata"/>
                <a:ea typeface="Inconsolata"/>
                <a:cs typeface="Inconsolata"/>
                <a:sym typeface="Inconsolata"/>
              </a:rPr>
              <a:t>secret-message.txt</a:t>
            </a:r>
            <a:r>
              <a:rPr lang="en" sz="1600">
                <a:latin typeface="Roboto"/>
                <a:ea typeface="Roboto"/>
                <a:cs typeface="Roboto"/>
                <a:sym typeface="Roboto"/>
              </a:rPr>
              <a:t> file.</a:t>
            </a:r>
            <a:endParaRPr sz="1600">
              <a:latin typeface="Roboto"/>
              <a:ea typeface="Roboto"/>
              <a:cs typeface="Roboto"/>
              <a:sym typeface="Roboto"/>
            </a:endParaRPr>
          </a:p>
        </p:txBody>
      </p:sp>
      <p:grpSp>
        <p:nvGrpSpPr>
          <p:cNvPr id="2196" name="Google Shape;2196;p148"/>
          <p:cNvGrpSpPr/>
          <p:nvPr/>
        </p:nvGrpSpPr>
        <p:grpSpPr>
          <a:xfrm>
            <a:off x="469500" y="3930675"/>
            <a:ext cx="776889" cy="621300"/>
            <a:chOff x="457200" y="1378813"/>
            <a:chExt cx="776889" cy="621300"/>
          </a:xfrm>
        </p:grpSpPr>
        <p:sp>
          <p:nvSpPr>
            <p:cNvPr id="2197" name="Google Shape;2197;p148"/>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98" name="Google Shape;2198;p148"/>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9" name="Google Shape;2199;p148"/>
          <p:cNvSpPr/>
          <p:nvPr/>
        </p:nvSpPr>
        <p:spPr>
          <a:xfrm>
            <a:off x="1364850" y="3925900"/>
            <a:ext cx="6659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200" name="Google Shape;2200;p148"/>
          <p:cNvSpPr txBox="1">
            <a:spLocks noGrp="1"/>
          </p:cNvSpPr>
          <p:nvPr>
            <p:ph type="subTitle" idx="5"/>
          </p:nvPr>
        </p:nvSpPr>
        <p:spPr>
          <a:xfrm>
            <a:off x="0" y="3925900"/>
            <a:ext cx="79719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Delete the </a:t>
            </a:r>
            <a:r>
              <a:rPr lang="en" sz="1600">
                <a:highlight>
                  <a:srgbClr val="FFFFFF"/>
                </a:highlight>
                <a:latin typeface="Inconsolata"/>
                <a:ea typeface="Inconsolata"/>
                <a:cs typeface="Inconsolata"/>
                <a:sym typeface="Inconsolata"/>
              </a:rPr>
              <a:t>self-destructing-folder</a:t>
            </a:r>
            <a:r>
              <a:rPr lang="en" sz="1600">
                <a:solidFill>
                  <a:schemeClr val="dk1"/>
                </a:solidFill>
                <a:latin typeface="Roboto"/>
                <a:ea typeface="Roboto"/>
                <a:cs typeface="Roboto"/>
                <a:sym typeface="Roboto"/>
              </a:rPr>
              <a:t>.</a:t>
            </a:r>
            <a:endParaRPr sz="16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pic>
        <p:nvPicPr>
          <p:cNvPr id="2206" name="Google Shape;2206;p149"/>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2207" name="Google Shape;2207;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Console: Discuss with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2208" name="Google Shape;2208;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15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15" name="Google Shape;2215;p15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Hello, HTML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pic>
        <p:nvPicPr>
          <p:cNvPr id="2221" name="Google Shape;2221;p151" descr="http://www.99lime.com/_bak/topics/you-only-need-10-tags/assets/example3.jpg"/>
          <p:cNvPicPr preferRelativeResize="0"/>
          <p:nvPr/>
        </p:nvPicPr>
        <p:blipFill rotWithShape="1">
          <a:blip r:embed="rId3">
            <a:alphaModFix/>
          </a:blip>
          <a:srcRect/>
          <a:stretch/>
        </p:blipFill>
        <p:spPr>
          <a:xfrm>
            <a:off x="4870314" y="939719"/>
            <a:ext cx="3582222" cy="3106015"/>
          </a:xfrm>
          <a:prstGeom prst="rect">
            <a:avLst/>
          </a:prstGeom>
          <a:noFill/>
          <a:ln>
            <a:noFill/>
          </a:ln>
        </p:spPr>
      </p:pic>
      <p:sp>
        <p:nvSpPr>
          <p:cNvPr id="2222" name="Google Shape;2222;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&lt;title&gt;Intro to HTML&lt;/title&gt;</a:t>
            </a:r>
            <a:endParaRPr/>
          </a:p>
        </p:txBody>
      </p:sp>
      <p:sp>
        <p:nvSpPr>
          <p:cNvPr id="2223" name="Google Shape;2223;p1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HTML5</a:t>
            </a:r>
            <a:endParaRPr/>
          </a:p>
        </p:txBody>
      </p:sp>
      <p:sp>
        <p:nvSpPr>
          <p:cNvPr id="2224" name="Google Shape;2224;p1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Zen of Coding</a:t>
            </a:r>
            <a:endParaRPr>
              <a:solidFill>
                <a:schemeClr val="dk1"/>
              </a:solidFill>
            </a:endParaRPr>
          </a:p>
          <a:p>
            <a:pPr marL="0" lvl="0" indent="0" algn="l" rtl="0">
              <a:spcBef>
                <a:spcPts val="0"/>
              </a:spcBef>
              <a:spcAft>
                <a:spcPts val="0"/>
              </a:spcAft>
              <a:buNone/>
            </a:pPr>
            <a:endParaRPr/>
          </a:p>
        </p:txBody>
      </p:sp>
      <p:sp>
        <p:nvSpPr>
          <p:cNvPr id="2225" name="Google Shape;2225;p151"/>
          <p:cNvSpPr txBox="1">
            <a:spLocks noGrp="1"/>
          </p:cNvSpPr>
          <p:nvPr>
            <p:ph type="body" idx="3"/>
          </p:nvPr>
        </p:nvSpPr>
        <p:spPr>
          <a:xfrm>
            <a:off x="175" y="1284250"/>
            <a:ext cx="4342500" cy="1901400"/>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dirty="0"/>
              <a:t>HTML is one of the three base languages behind every website.</a:t>
            </a:r>
            <a:endParaRPr sz="1800" dirty="0"/>
          </a:p>
          <a:p>
            <a:pPr marL="320040" lvl="0" indent="-205740" algn="l" rtl="0">
              <a:spcBef>
                <a:spcPts val="1000"/>
              </a:spcBef>
              <a:spcAft>
                <a:spcPts val="1000"/>
              </a:spcAft>
              <a:buSzPts val="1800"/>
              <a:buChar char="●"/>
            </a:pPr>
            <a:r>
              <a:rPr lang="en" sz="1800" dirty="0"/>
              <a:t>It defines all the basic content and a bit of formatting.</a:t>
            </a:r>
            <a:endParaRPr sz="1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15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a:p>
            <a:pPr marL="0" lvl="0" indent="0" algn="l" rtl="0">
              <a:spcBef>
                <a:spcPts val="1000"/>
              </a:spcBef>
              <a:spcAft>
                <a:spcPts val="1000"/>
              </a:spcAft>
              <a:buClr>
                <a:schemeClr val="dk1"/>
              </a:buClr>
              <a:buSzPts val="1100"/>
              <a:buFont typeface="Arial"/>
              <a:buNone/>
            </a:pPr>
            <a:r>
              <a:rPr lang="en" sz="1800" b="1">
                <a:solidFill>
                  <a:schemeClr val="dk1"/>
                </a:solidFill>
              </a:rPr>
              <a:t>Instructions sent via Slack.</a:t>
            </a:r>
            <a:endParaRPr sz="3000">
              <a:latin typeface="Roboto Light"/>
              <a:ea typeface="Roboto Light"/>
              <a:cs typeface="Roboto Light"/>
              <a:sym typeface="Roboto Light"/>
            </a:endParaRPr>
          </a:p>
        </p:txBody>
      </p:sp>
      <p:sp>
        <p:nvSpPr>
          <p:cNvPr id="2231" name="Google Shape;2231;p1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2" name="Google Shape;2232;p15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Goals</a:t>
            </a:r>
            <a:endParaRPr/>
          </a:p>
        </p:txBody>
      </p:sp>
      <p:sp>
        <p:nvSpPr>
          <p:cNvPr id="1631" name="Google Shape;1631;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And why do you want a new career?</a:t>
            </a:r>
            <a:endParaRPr/>
          </a:p>
        </p:txBody>
      </p:sp>
      <p:sp>
        <p:nvSpPr>
          <p:cNvPr id="1632" name="Google Shape;1632;p108"/>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
            </a:r>
            <a:r>
              <a:rPr lang="en" b="1"/>
              <a:t>challenge yourself</a:t>
            </a:r>
            <a:endParaRPr b="1"/>
          </a:p>
        </p:txBody>
      </p:sp>
      <p:sp>
        <p:nvSpPr>
          <p:cNvPr id="1633" name="Google Shape;1633;p108"/>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dirty="0"/>
              <a:t>To be a </a:t>
            </a:r>
            <a:r>
              <a:rPr lang="en" b="1" dirty="0"/>
              <a:t>role model</a:t>
            </a:r>
            <a:r>
              <a:rPr lang="en" dirty="0"/>
              <a:t> for your family</a:t>
            </a:r>
            <a:endParaRPr dirty="0"/>
          </a:p>
        </p:txBody>
      </p:sp>
      <p:sp>
        <p:nvSpPr>
          <p:cNvPr id="1634" name="Google Shape;1634;p108"/>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attain </a:t>
            </a:r>
            <a:r>
              <a:rPr lang="en" b="1"/>
              <a:t>financial stability</a:t>
            </a:r>
            <a:endParaRPr b="1"/>
          </a:p>
        </p:txBody>
      </p:sp>
      <p:sp>
        <p:nvSpPr>
          <p:cNvPr id="1635" name="Google Shape;1635;p108"/>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dirty="0"/>
              <a:t>To obtain </a:t>
            </a:r>
            <a:r>
              <a:rPr lang="en" b="1" dirty="0"/>
              <a:t>financial freedom</a:t>
            </a:r>
            <a:endParaRPr b="1" dirty="0"/>
          </a:p>
        </p:txBody>
      </p:sp>
      <p:sp>
        <p:nvSpPr>
          <p:cNvPr id="1636" name="Google Shape;1636;p108"/>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be able to </a:t>
            </a:r>
            <a:r>
              <a:rPr lang="en" b="1"/>
              <a:t>create</a:t>
            </a:r>
            <a:endParaRPr b="1"/>
          </a:p>
        </p:txBody>
      </p:sp>
      <p:sp>
        <p:nvSpPr>
          <p:cNvPr id="1637" name="Google Shape;1637;p108"/>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dirty="0"/>
              <a:t>To follow a </a:t>
            </a:r>
            <a:r>
              <a:rPr lang="en" b="1" dirty="0"/>
              <a:t>fascination</a:t>
            </a:r>
            <a:endParaRPr b="1" dirty="0"/>
          </a:p>
        </p:txBody>
      </p:sp>
      <p:sp>
        <p:nvSpPr>
          <p:cNvPr id="1638" name="Google Shape;1638;p108"/>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pursue a </a:t>
            </a:r>
            <a:r>
              <a:rPr lang="en" b="1"/>
              <a:t>dream</a:t>
            </a:r>
            <a:endParaRPr b="1"/>
          </a:p>
        </p:txBody>
      </p:sp>
      <p:sp>
        <p:nvSpPr>
          <p:cNvPr id="1639" name="Google Shape;1639;p108"/>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To escape a </a:t>
            </a:r>
            <a:r>
              <a:rPr lang="en" b="1"/>
              <a:t>dead-end job</a:t>
            </a:r>
            <a:endParaRPr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2239" name="Google Shape;2239;p153"/>
          <p:cNvSpPr txBox="1">
            <a:spLocks noGrp="1"/>
          </p:cNvSpPr>
          <p:nvPr>
            <p:ph type="body" idx="2"/>
          </p:nvPr>
        </p:nvSpPr>
        <p:spPr>
          <a:xfrm>
            <a:off x="0" y="889125"/>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300" b="1" dirty="0"/>
              <a:t>In a new HTML file, create the basic structure of an HTML document and include the following in it:</a:t>
            </a:r>
            <a:endParaRPr sz="1300" b="1" dirty="0"/>
          </a:p>
          <a:p>
            <a:pPr marL="320040" lvl="0" indent="-173990" algn="l" rtl="0">
              <a:spcBef>
                <a:spcPts val="300"/>
              </a:spcBef>
              <a:spcAft>
                <a:spcPts val="0"/>
              </a:spcAft>
              <a:buSzPts val="1300"/>
              <a:buChar char="●"/>
            </a:pPr>
            <a:r>
              <a:rPr lang="en" sz="1300" dirty="0"/>
              <a:t>DOCTYPE declaration</a:t>
            </a:r>
            <a:endParaRPr sz="1300" dirty="0"/>
          </a:p>
          <a:p>
            <a:pPr marL="320040" lvl="0" indent="-173990" algn="l" rtl="0">
              <a:spcBef>
                <a:spcPts val="0"/>
              </a:spcBef>
              <a:spcAft>
                <a:spcPts val="0"/>
              </a:spcAft>
              <a:buSzPts val="1300"/>
              <a:buChar char="●"/>
            </a:pPr>
            <a:r>
              <a:rPr lang="en" sz="1300" dirty="0"/>
              <a:t>Head tag with a title tag</a:t>
            </a:r>
            <a:endParaRPr sz="1300" dirty="0"/>
          </a:p>
          <a:p>
            <a:pPr marL="320040" lvl="0" indent="-173990" algn="l" rtl="0">
              <a:spcBef>
                <a:spcPts val="0"/>
              </a:spcBef>
              <a:spcAft>
                <a:spcPts val="0"/>
              </a:spcAft>
              <a:buSzPts val="1300"/>
              <a:buChar char="●"/>
            </a:pPr>
            <a:r>
              <a:rPr lang="en" sz="1300" dirty="0"/>
              <a:t>H1 tag with a title of your choice</a:t>
            </a:r>
            <a:endParaRPr sz="1300" dirty="0"/>
          </a:p>
          <a:p>
            <a:pPr marL="320040" lvl="0" indent="-173990" algn="l" rtl="0">
              <a:spcBef>
                <a:spcPts val="0"/>
              </a:spcBef>
              <a:spcAft>
                <a:spcPts val="0"/>
              </a:spcAft>
              <a:buSzPts val="1300"/>
              <a:buChar char="●"/>
            </a:pPr>
            <a:r>
              <a:rPr lang="en" sz="1300" dirty="0"/>
              <a:t>An embedded image</a:t>
            </a:r>
            <a:endParaRPr sz="1300" dirty="0"/>
          </a:p>
          <a:p>
            <a:pPr marL="0" lvl="0" indent="0" algn="l" rtl="0">
              <a:spcBef>
                <a:spcPts val="300"/>
              </a:spcBef>
              <a:spcAft>
                <a:spcPts val="0"/>
              </a:spcAft>
              <a:buNone/>
            </a:pPr>
            <a:endParaRPr sz="1300" dirty="0"/>
          </a:p>
          <a:p>
            <a:pPr marL="0" lvl="0" indent="0" algn="l" rtl="0">
              <a:spcBef>
                <a:spcPts val="300"/>
              </a:spcBef>
              <a:spcAft>
                <a:spcPts val="0"/>
              </a:spcAft>
              <a:buNone/>
            </a:pPr>
            <a:r>
              <a:rPr lang="en" sz="1300" b="1" dirty="0"/>
              <a:t>Now add the following three links to your page:</a:t>
            </a:r>
            <a:endParaRPr sz="1300" b="1" dirty="0"/>
          </a:p>
          <a:p>
            <a:pPr marL="320040" lvl="0" indent="-173990" algn="l" rtl="0">
              <a:spcBef>
                <a:spcPts val="300"/>
              </a:spcBef>
              <a:spcAft>
                <a:spcPts val="0"/>
              </a:spcAft>
              <a:buSzPts val="1300"/>
              <a:buChar char="●"/>
            </a:pPr>
            <a:r>
              <a:rPr lang="en" sz="1300" dirty="0"/>
              <a:t>One link that has target="_blank" so that it opens a new tab when clicked</a:t>
            </a:r>
            <a:endParaRPr sz="1300" dirty="0"/>
          </a:p>
          <a:p>
            <a:pPr marL="320040" lvl="0" indent="-173990" algn="l" rtl="0">
              <a:spcBef>
                <a:spcPts val="0"/>
              </a:spcBef>
              <a:spcAft>
                <a:spcPts val="0"/>
              </a:spcAft>
              <a:buSzPts val="1300"/>
              <a:buChar char="●"/>
            </a:pPr>
            <a:r>
              <a:rPr lang="en" sz="1300" dirty="0"/>
              <a:t>One link that is bold</a:t>
            </a:r>
            <a:endParaRPr sz="1300" dirty="0"/>
          </a:p>
          <a:p>
            <a:pPr marL="320040" lvl="0" indent="-173990" algn="l" rtl="0">
              <a:spcBef>
                <a:spcPts val="0"/>
              </a:spcBef>
              <a:spcAft>
                <a:spcPts val="0"/>
              </a:spcAft>
              <a:buSzPts val="1300"/>
              <a:buChar char="●"/>
            </a:pPr>
            <a:r>
              <a:rPr lang="en" sz="1300" dirty="0"/>
              <a:t>One link that is only a placeholder (it goes nowhere)</a:t>
            </a:r>
            <a:endParaRPr sz="1300" dirty="0"/>
          </a:p>
          <a:p>
            <a:pPr marL="0" lvl="0" indent="0" algn="l" rtl="0">
              <a:spcBef>
                <a:spcPts val="300"/>
              </a:spcBef>
              <a:spcAft>
                <a:spcPts val="0"/>
              </a:spcAft>
              <a:buNone/>
            </a:pPr>
            <a:endParaRPr sz="1300" dirty="0"/>
          </a:p>
          <a:p>
            <a:pPr marL="0" lvl="0" indent="0" algn="l" rtl="0">
              <a:spcBef>
                <a:spcPts val="300"/>
              </a:spcBef>
              <a:spcAft>
                <a:spcPts val="0"/>
              </a:spcAft>
              <a:buNone/>
            </a:pPr>
            <a:r>
              <a:rPr lang="en" sz="1300" b="1" dirty="0"/>
              <a:t>BONUS!</a:t>
            </a:r>
            <a:endParaRPr sz="1300" b="1" dirty="0"/>
          </a:p>
          <a:p>
            <a:pPr marL="320040" lvl="0" indent="-173990" algn="l" rtl="0">
              <a:spcBef>
                <a:spcPts val="300"/>
              </a:spcBef>
              <a:spcAft>
                <a:spcPts val="0"/>
              </a:spcAft>
              <a:buSzPts val="1300"/>
              <a:buChar char="●"/>
            </a:pPr>
            <a:r>
              <a:rPr lang="en" sz="1300" dirty="0"/>
              <a:t>Create an ordered list of steps to make a sandwich</a:t>
            </a:r>
            <a:endParaRPr sz="1300" dirty="0"/>
          </a:p>
          <a:p>
            <a:pPr marL="320040" lvl="0" indent="-173990" algn="l" rtl="0">
              <a:spcBef>
                <a:spcPts val="0"/>
              </a:spcBef>
              <a:spcAft>
                <a:spcPts val="0"/>
              </a:spcAft>
              <a:buSzPts val="1300"/>
              <a:buChar char="●"/>
            </a:pPr>
            <a:r>
              <a:rPr lang="en" sz="1300" dirty="0"/>
              <a:t>Create an unordered list of five bands/musicians you like</a:t>
            </a:r>
            <a:endParaRPr sz="1300" dirty="0"/>
          </a:p>
          <a:p>
            <a:pPr marL="320040" lvl="0" indent="-173990" algn="l" rtl="0">
              <a:spcBef>
                <a:spcPts val="0"/>
              </a:spcBef>
              <a:spcAft>
                <a:spcPts val="0"/>
              </a:spcAft>
              <a:buSzPts val="1300"/>
              <a:buChar char="●"/>
            </a:pPr>
            <a:r>
              <a:rPr lang="en" sz="1300" dirty="0"/>
              <a:t>Create a table with two columns (animal class and animal name) and four rows of animals</a:t>
            </a:r>
            <a:endParaRPr sz="1300" dirty="0"/>
          </a:p>
          <a:p>
            <a:pPr marL="320040" lvl="0" indent="-173990" algn="l" rtl="0">
              <a:spcBef>
                <a:spcPts val="0"/>
              </a:spcBef>
              <a:spcAft>
                <a:spcPts val="0"/>
              </a:spcAft>
              <a:buSzPts val="1300"/>
              <a:buChar char="●"/>
            </a:pPr>
            <a:r>
              <a:rPr lang="en" sz="1300" dirty="0"/>
              <a:t>Use an alternate way of separating links without line breaks</a:t>
            </a:r>
            <a:endParaRPr sz="1300" dirty="0"/>
          </a:p>
          <a:p>
            <a:pPr marL="320040" lvl="0" indent="-173990" algn="l" rtl="0">
              <a:spcBef>
                <a:spcPts val="0"/>
              </a:spcBef>
              <a:spcAft>
                <a:spcPts val="0"/>
              </a:spcAft>
              <a:buSzPts val="1300"/>
              <a:buChar char="●"/>
            </a:pPr>
            <a:r>
              <a:rPr lang="en" sz="1300" dirty="0"/>
              <a:t>Embed a YouTube video of your favorite band/musician</a:t>
            </a:r>
            <a:endParaRPr sz="1300" dirty="0"/>
          </a:p>
          <a:p>
            <a:pPr marL="0" lvl="0" indent="0" algn="l" rtl="0">
              <a:spcBef>
                <a:spcPts val="300"/>
              </a:spcBef>
              <a:spcAft>
                <a:spcPts val="0"/>
              </a:spcAft>
              <a:buNone/>
            </a:pPr>
            <a:endParaRPr sz="1300" dirty="0"/>
          </a:p>
          <a:p>
            <a:pPr marL="0" lvl="0" indent="0" algn="l" rtl="0">
              <a:spcBef>
                <a:spcPts val="300"/>
              </a:spcBef>
              <a:spcAft>
                <a:spcPts val="300"/>
              </a:spcAft>
              <a:buNone/>
            </a:pPr>
            <a:endParaRPr sz="1300" dirty="0"/>
          </a:p>
        </p:txBody>
      </p:sp>
      <p:sp>
        <p:nvSpPr>
          <p:cNvPr id="2240" name="Google Shape;2240;p15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5 minutes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54"/>
          <p:cNvSpPr txBox="1">
            <a:spLocks noGrp="1"/>
          </p:cNvSpPr>
          <p:nvPr>
            <p:ph type="title"/>
          </p:nvPr>
        </p:nvSpPr>
        <p:spPr>
          <a:xfrm>
            <a:off x="3543300" y="2666900"/>
            <a:ext cx="5564700" cy="78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rgbClr val="0000FF"/>
                </a:solidFill>
                <a:hlinkClick r:id="rId3"/>
              </a:rPr>
              <a:t>My First HTML</a:t>
            </a:r>
            <a:endParaRPr>
              <a:solidFill>
                <a:srgbClr val="0000FF"/>
              </a:solidFill>
            </a:endParaRPr>
          </a:p>
          <a:p>
            <a:pPr marL="0" lvl="0" indent="0" algn="ctr"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25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1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a:t>
            </a:r>
            <a:r>
              <a:rPr lang="en" i="1" dirty="0"/>
              <a:t>is</a:t>
            </a:r>
            <a:r>
              <a:rPr lang="en" dirty="0"/>
              <a:t> Git? </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Collaborative Coding</a:t>
            </a:r>
            <a:endParaRPr/>
          </a:p>
        </p:txBody>
      </p:sp>
      <p:sp>
        <p:nvSpPr>
          <p:cNvPr id="2261" name="Google Shape;2261;p157"/>
          <p:cNvSpPr txBox="1">
            <a:spLocks noGrp="1"/>
          </p:cNvSpPr>
          <p:nvPr>
            <p:ph type="body" idx="3"/>
          </p:nvPr>
        </p:nvSpPr>
        <p:spPr>
          <a:xfrm>
            <a:off x="175" y="801350"/>
            <a:ext cx="8059800" cy="1136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dirty="0"/>
              <a:t>Modern web development is highly collaborative.</a:t>
            </a:r>
            <a:endParaRPr dirty="0"/>
          </a:p>
          <a:p>
            <a:pPr marL="0" lvl="0" indent="0" algn="l" rtl="0">
              <a:spcBef>
                <a:spcPts val="800"/>
              </a:spcBef>
              <a:spcAft>
                <a:spcPts val="0"/>
              </a:spcAft>
              <a:buClr>
                <a:schemeClr val="dk1"/>
              </a:buClr>
              <a:buSzPts val="1100"/>
              <a:buFont typeface="Arial"/>
              <a:buNone/>
            </a:pPr>
            <a:r>
              <a:rPr lang="en" dirty="0"/>
              <a:t>Teams are often extremely large and spread out across the country or world.</a:t>
            </a:r>
            <a:endParaRPr dirty="0"/>
          </a:p>
          <a:p>
            <a:pPr marL="0" lvl="0" indent="0" algn="l" rtl="0">
              <a:spcBef>
                <a:spcPts val="800"/>
              </a:spcBef>
              <a:spcAft>
                <a:spcPts val="0"/>
              </a:spcAft>
              <a:buClr>
                <a:schemeClr val="dk1"/>
              </a:buClr>
              <a:buSzPts val="1100"/>
              <a:buFont typeface="Arial"/>
              <a:buNone/>
            </a:pPr>
            <a:r>
              <a:rPr lang="en" dirty="0"/>
              <a:t>Apps are often made up of hundreds or thousands of files. </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graphicFrame>
        <p:nvGraphicFramePr>
          <p:cNvPr id="2262" name="Google Shape;2262;p157"/>
          <p:cNvGraphicFramePr/>
          <p:nvPr/>
        </p:nvGraphicFramePr>
        <p:xfrm>
          <a:off x="449350" y="1895825"/>
          <a:ext cx="8343150" cy="2843000"/>
        </p:xfrm>
        <a:graphic>
          <a:graphicData uri="http://schemas.openxmlformats.org/drawingml/2006/table">
            <a:tbl>
              <a:tblPr>
                <a:noFill/>
                <a:tableStyleId>{0D7EB12B-CCB7-4D6A-B26F-CBE0D4CDE907}</a:tableStyleId>
              </a:tblPr>
              <a:tblGrid>
                <a:gridCol w="1307925">
                  <a:extLst>
                    <a:ext uri="{9D8B030D-6E8A-4147-A177-3AD203B41FA5}">
                      <a16:colId xmlns:a16="http://schemas.microsoft.com/office/drawing/2014/main" val="20000"/>
                    </a:ext>
                  </a:extLst>
                </a:gridCol>
                <a:gridCol w="7035225">
                  <a:extLst>
                    <a:ext uri="{9D8B030D-6E8A-4147-A177-3AD203B41FA5}">
                      <a16:colId xmlns:a16="http://schemas.microsoft.com/office/drawing/2014/main" val="20001"/>
                    </a:ext>
                  </a:extLst>
                </a:gridCol>
              </a:tblGrid>
              <a:tr h="213250">
                <a:tc gridSpan="2">
                  <a:txBody>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Git Version Control</a:t>
                      </a:r>
                      <a:endParaRPr sz="1200" b="1">
                        <a:solidFill>
                          <a:srgbClr val="FFFFFF"/>
                        </a:solidFill>
                        <a:latin typeface="Roboto"/>
                        <a:ea typeface="Roboto"/>
                        <a:cs typeface="Roboto"/>
                        <a:sym typeface="Roboto"/>
                      </a:endParaRPr>
                    </a:p>
                  </a:txBody>
                  <a:tcPr marL="91425" marR="91425" marT="0"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1D1A36"/>
                    </a:solidFill>
                  </a:tcPr>
                </a:tc>
                <a:tc hMerge="1">
                  <a:txBody>
                    <a:bodyPr/>
                    <a:lstStyle/>
                    <a:p>
                      <a:endParaRPr lang="en-US"/>
                    </a:p>
                  </a:txBody>
                  <a:tcPr/>
                </a:tc>
                <a:extLst>
                  <a:ext uri="{0D108BD9-81ED-4DB2-BD59-A6C34878D82A}">
                    <a16:rowId xmlns:a16="http://schemas.microsoft.com/office/drawing/2014/main" val="10000"/>
                  </a:ext>
                </a:extLst>
              </a:tr>
              <a:tr h="514875">
                <a:tc>
                  <a:txBody>
                    <a:bodyPr/>
                    <a:lstStyle/>
                    <a:p>
                      <a:pPr marL="0" lvl="0" indent="0" algn="r" rtl="0">
                        <a:spcBef>
                          <a:spcPts val="0"/>
                        </a:spcBef>
                        <a:spcAft>
                          <a:spcPts val="0"/>
                        </a:spcAft>
                        <a:buClr>
                          <a:schemeClr val="dk1"/>
                        </a:buClr>
                        <a:buSzPts val="1100"/>
                        <a:buFont typeface="Arial"/>
                        <a:buNone/>
                      </a:pPr>
                      <a:r>
                        <a:rPr lang="en" sz="1000" b="1">
                          <a:solidFill>
                            <a:schemeClr val="dk1"/>
                          </a:solidFill>
                          <a:latin typeface="Roboto"/>
                          <a:ea typeface="Roboto"/>
                          <a:cs typeface="Roboto"/>
                          <a:sym typeface="Roboto"/>
                        </a:rPr>
                        <a:t>Final</a:t>
                      </a:r>
                      <a:endParaRPr sz="1000" b="1"/>
                    </a:p>
                  </a:txBody>
                  <a:tcPr marL="91425" marR="91425" marT="91425" marB="91425">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endParaRPr sz="1000"/>
                    </a:p>
                  </a:txBody>
                  <a:tcPr marL="91425" marR="91425" marT="91425" marB="91425">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alpha val="0"/>
                        </a:srgbClr>
                      </a:solidFill>
                      <a:prstDash val="solid"/>
                      <a:round/>
                      <a:headEnd type="none" w="sm" len="sm"/>
                      <a:tailEnd type="none" w="sm" len="sm"/>
                    </a:lnT>
                    <a:lnB w="9525" cap="flat" cmpd="sng">
                      <a:solidFill>
                        <a:srgbClr val="EFEFEF"/>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514875">
                <a:tc>
                  <a:txBody>
                    <a:bodyPr/>
                    <a:lstStyle/>
                    <a:p>
                      <a:pPr marL="0" lvl="0" indent="0" algn="r" rtl="0">
                        <a:spcBef>
                          <a:spcPts val="0"/>
                        </a:spcBef>
                        <a:spcAft>
                          <a:spcPts val="0"/>
                        </a:spcAft>
                        <a:buClr>
                          <a:schemeClr val="dk1"/>
                        </a:buClr>
                        <a:buSzPts val="1100"/>
                        <a:buFont typeface="Arial"/>
                        <a:buNone/>
                      </a:pPr>
                      <a:r>
                        <a:rPr lang="en" sz="1000" b="1">
                          <a:solidFill>
                            <a:schemeClr val="dk1"/>
                          </a:solidFill>
                          <a:latin typeface="Roboto"/>
                          <a:ea typeface="Roboto"/>
                          <a:cs typeface="Roboto"/>
                          <a:sym typeface="Roboto"/>
                        </a:rPr>
                        <a:t>Originals</a:t>
                      </a:r>
                      <a:endParaRPr sz="1000" b="1"/>
                    </a:p>
                  </a:txBody>
                  <a:tcPr marL="91425" marR="91425" marT="91425" marB="914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350775">
                <a:tc>
                  <a:txBody>
                    <a:bodyPr/>
                    <a:lstStyle/>
                    <a:p>
                      <a:pPr marL="0" lvl="0" indent="0" algn="r" rtl="0">
                        <a:spcBef>
                          <a:spcPts val="0"/>
                        </a:spcBef>
                        <a:spcAft>
                          <a:spcPts val="0"/>
                        </a:spcAft>
                        <a:buNone/>
                      </a:pPr>
                      <a:r>
                        <a:rPr lang="en" sz="1000" b="1">
                          <a:latin typeface="Roboto"/>
                          <a:ea typeface="Roboto"/>
                          <a:cs typeface="Roboto"/>
                          <a:sym typeface="Roboto"/>
                        </a:rPr>
                        <a:t>Change Requests</a:t>
                      </a:r>
                      <a:endParaRPr sz="1000" b="1">
                        <a:latin typeface="Roboto"/>
                        <a:ea typeface="Roboto"/>
                        <a:cs typeface="Roboto"/>
                        <a:sym typeface="Roboto"/>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249225">
                <a:tc>
                  <a:txBody>
                    <a:bodyPr/>
                    <a:lstStyle/>
                    <a:p>
                      <a:pPr marL="0" lvl="0" indent="0" algn="r" rtl="0">
                        <a:spcBef>
                          <a:spcPts val="0"/>
                        </a:spcBef>
                        <a:spcAft>
                          <a:spcPts val="0"/>
                        </a:spcAft>
                        <a:buNone/>
                      </a:pPr>
                      <a:r>
                        <a:rPr lang="en" sz="1000" b="1">
                          <a:solidFill>
                            <a:srgbClr val="FFFFFF"/>
                          </a:solidFill>
                          <a:latin typeface="Roboto"/>
                          <a:ea typeface="Roboto"/>
                          <a:cs typeface="Roboto"/>
                          <a:sym typeface="Roboto"/>
                        </a:rPr>
                        <a:t>Developers</a:t>
                      </a:r>
                      <a:endParaRPr sz="1000" b="1">
                        <a:solidFill>
                          <a:srgbClr val="FFFFFF"/>
                        </a:solidFill>
                        <a:latin typeface="Roboto"/>
                        <a:ea typeface="Roboto"/>
                        <a:cs typeface="Roboto"/>
                        <a:sym typeface="Roboto"/>
                      </a:endParaRPr>
                    </a:p>
                  </a:txBody>
                  <a:tcPr marL="91425" marR="91425" marT="91425" marB="91425">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212940"/>
                    </a:solidFill>
                  </a:tcPr>
                </a:tc>
                <a:tc>
                  <a:txBody>
                    <a:bodyPr/>
                    <a:lstStyle/>
                    <a:p>
                      <a:pPr marL="0" lvl="0" indent="0" algn="l" rtl="0">
                        <a:spcBef>
                          <a:spcPts val="0"/>
                        </a:spcBef>
                        <a:spcAft>
                          <a:spcPts val="0"/>
                        </a:spcAft>
                        <a:buNone/>
                      </a:pPr>
                      <a:endParaRPr sz="1000"/>
                    </a:p>
                  </a:txBody>
                  <a:tcPr marL="91425" marR="91425" marT="91425" marB="91425">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212940"/>
                    </a:solidFill>
                  </a:tcPr>
                </a:tc>
                <a:extLst>
                  <a:ext uri="{0D108BD9-81ED-4DB2-BD59-A6C34878D82A}">
                    <a16:rowId xmlns:a16="http://schemas.microsoft.com/office/drawing/2014/main" val="10004"/>
                  </a:ext>
                </a:extLst>
              </a:tr>
            </a:tbl>
          </a:graphicData>
        </a:graphic>
      </p:graphicFrame>
      <p:pic>
        <p:nvPicPr>
          <p:cNvPr id="2263" name="Google Shape;2263;p157"/>
          <p:cNvPicPr preferRelativeResize="0"/>
          <p:nvPr/>
        </p:nvPicPr>
        <p:blipFill rotWithShape="1">
          <a:blip r:embed="rId3">
            <a:alphaModFix/>
          </a:blip>
          <a:srcRect t="49" b="49"/>
          <a:stretch/>
        </p:blipFill>
        <p:spPr>
          <a:xfrm>
            <a:off x="2470273" y="3571075"/>
            <a:ext cx="599249" cy="590726"/>
          </a:xfrm>
          <a:prstGeom prst="rect">
            <a:avLst/>
          </a:prstGeom>
          <a:noFill/>
          <a:ln>
            <a:noFill/>
          </a:ln>
          <a:effectLst>
            <a:outerShdw blurRad="57150" dist="19050" dir="5400000" algn="bl" rotWithShape="0">
              <a:srgbClr val="000000">
                <a:alpha val="50000"/>
              </a:srgbClr>
            </a:outerShdw>
          </a:effectLst>
        </p:spPr>
      </p:pic>
      <p:pic>
        <p:nvPicPr>
          <p:cNvPr id="2264" name="Google Shape;2264;p157"/>
          <p:cNvPicPr preferRelativeResize="0"/>
          <p:nvPr/>
        </p:nvPicPr>
        <p:blipFill rotWithShape="1">
          <a:blip r:embed="rId4">
            <a:alphaModFix/>
          </a:blip>
          <a:srcRect/>
          <a:stretch/>
        </p:blipFill>
        <p:spPr>
          <a:xfrm>
            <a:off x="3440148" y="3571075"/>
            <a:ext cx="599249" cy="590725"/>
          </a:xfrm>
          <a:prstGeom prst="rect">
            <a:avLst/>
          </a:prstGeom>
          <a:noFill/>
          <a:ln>
            <a:noFill/>
          </a:ln>
          <a:effectLst>
            <a:outerShdw blurRad="57150" dist="19050" dir="5400000" algn="bl" rotWithShape="0">
              <a:srgbClr val="000000">
                <a:alpha val="50000"/>
              </a:srgbClr>
            </a:outerShdw>
          </a:effectLst>
        </p:spPr>
      </p:pic>
      <p:pic>
        <p:nvPicPr>
          <p:cNvPr id="2265" name="Google Shape;2265;p157"/>
          <p:cNvPicPr preferRelativeResize="0"/>
          <p:nvPr/>
        </p:nvPicPr>
        <p:blipFill rotWithShape="1">
          <a:blip r:embed="rId5">
            <a:alphaModFix/>
          </a:blip>
          <a:srcRect t="49" b="49"/>
          <a:stretch/>
        </p:blipFill>
        <p:spPr>
          <a:xfrm>
            <a:off x="4410023" y="3571075"/>
            <a:ext cx="599249" cy="590726"/>
          </a:xfrm>
          <a:prstGeom prst="rect">
            <a:avLst/>
          </a:prstGeom>
          <a:noFill/>
          <a:ln>
            <a:noFill/>
          </a:ln>
          <a:effectLst>
            <a:outerShdw blurRad="57150" dist="19050" dir="5400000" algn="bl" rotWithShape="0">
              <a:srgbClr val="000000">
                <a:alpha val="50000"/>
              </a:srgbClr>
            </a:outerShdw>
          </a:effectLst>
        </p:spPr>
      </p:pic>
      <p:pic>
        <p:nvPicPr>
          <p:cNvPr id="2266" name="Google Shape;2266;p157"/>
          <p:cNvPicPr preferRelativeResize="0"/>
          <p:nvPr/>
        </p:nvPicPr>
        <p:blipFill rotWithShape="1">
          <a:blip r:embed="rId6">
            <a:alphaModFix/>
          </a:blip>
          <a:srcRect t="49" b="49"/>
          <a:stretch/>
        </p:blipFill>
        <p:spPr>
          <a:xfrm>
            <a:off x="5427373" y="3571075"/>
            <a:ext cx="599249" cy="590726"/>
          </a:xfrm>
          <a:prstGeom prst="rect">
            <a:avLst/>
          </a:prstGeom>
          <a:noFill/>
          <a:ln>
            <a:noFill/>
          </a:ln>
          <a:effectLst>
            <a:outerShdw blurRad="57150" dist="19050" dir="5400000" algn="bl" rotWithShape="0">
              <a:srgbClr val="000000">
                <a:alpha val="50000"/>
              </a:srgbClr>
            </a:outerShdw>
          </a:effectLst>
        </p:spPr>
      </p:pic>
      <p:pic>
        <p:nvPicPr>
          <p:cNvPr id="2267" name="Google Shape;2267;p157"/>
          <p:cNvPicPr preferRelativeResize="0"/>
          <p:nvPr/>
        </p:nvPicPr>
        <p:blipFill rotWithShape="1">
          <a:blip r:embed="rId7">
            <a:alphaModFix/>
          </a:blip>
          <a:srcRect t="49" b="49"/>
          <a:stretch/>
        </p:blipFill>
        <p:spPr>
          <a:xfrm>
            <a:off x="6397248" y="3571075"/>
            <a:ext cx="599249" cy="590726"/>
          </a:xfrm>
          <a:prstGeom prst="rect">
            <a:avLst/>
          </a:prstGeom>
          <a:noFill/>
          <a:ln>
            <a:noFill/>
          </a:ln>
          <a:effectLst>
            <a:outerShdw blurRad="57150" dist="19050" dir="5400000" algn="bl" rotWithShape="0">
              <a:srgbClr val="000000">
                <a:alpha val="50000"/>
              </a:srgbClr>
            </a:outerShdw>
          </a:effectLst>
        </p:spPr>
      </p:pic>
      <p:pic>
        <p:nvPicPr>
          <p:cNvPr id="2268" name="Google Shape;2268;p157"/>
          <p:cNvPicPr preferRelativeResize="0"/>
          <p:nvPr/>
        </p:nvPicPr>
        <p:blipFill rotWithShape="1">
          <a:blip r:embed="rId8">
            <a:alphaModFix/>
          </a:blip>
          <a:srcRect/>
          <a:stretch/>
        </p:blipFill>
        <p:spPr>
          <a:xfrm>
            <a:off x="7367123" y="3571075"/>
            <a:ext cx="599249" cy="590725"/>
          </a:xfrm>
          <a:prstGeom prst="rect">
            <a:avLst/>
          </a:prstGeom>
          <a:noFill/>
          <a:ln>
            <a:noFill/>
          </a:ln>
          <a:effectLst>
            <a:outerShdw blurRad="57150" dist="19050" dir="5400000" algn="bl" rotWithShape="0">
              <a:srgbClr val="000000">
                <a:alpha val="50000"/>
              </a:srgbClr>
            </a:outerShdw>
          </a:effectLst>
        </p:spPr>
      </p:pic>
      <p:pic>
        <p:nvPicPr>
          <p:cNvPr id="2269" name="Google Shape;2269;p157"/>
          <p:cNvPicPr preferRelativeResize="0"/>
          <p:nvPr/>
        </p:nvPicPr>
        <p:blipFill>
          <a:blip r:embed="rId9">
            <a:alphaModFix/>
          </a:blip>
          <a:stretch>
            <a:fillRect/>
          </a:stretch>
        </p:blipFill>
        <p:spPr>
          <a:xfrm>
            <a:off x="1961598" y="4049600"/>
            <a:ext cx="599249" cy="590725"/>
          </a:xfrm>
          <a:prstGeom prst="rect">
            <a:avLst/>
          </a:prstGeom>
          <a:noFill/>
          <a:ln>
            <a:noFill/>
          </a:ln>
          <a:effectLst>
            <a:outerShdw blurRad="57150" dist="19050" dir="5400000" algn="bl" rotWithShape="0">
              <a:srgbClr val="000000">
                <a:alpha val="50000"/>
              </a:srgbClr>
            </a:outerShdw>
          </a:effectLst>
        </p:spPr>
      </p:pic>
      <p:pic>
        <p:nvPicPr>
          <p:cNvPr id="2270" name="Google Shape;2270;p157"/>
          <p:cNvPicPr preferRelativeResize="0"/>
          <p:nvPr/>
        </p:nvPicPr>
        <p:blipFill rotWithShape="1">
          <a:blip r:embed="rId10">
            <a:alphaModFix/>
          </a:blip>
          <a:srcRect/>
          <a:stretch/>
        </p:blipFill>
        <p:spPr>
          <a:xfrm>
            <a:off x="2931473" y="4049600"/>
            <a:ext cx="599249" cy="590725"/>
          </a:xfrm>
          <a:prstGeom prst="rect">
            <a:avLst/>
          </a:prstGeom>
          <a:noFill/>
          <a:ln>
            <a:noFill/>
          </a:ln>
          <a:effectLst>
            <a:outerShdw blurRad="57150" dist="19050" dir="5400000" algn="bl" rotWithShape="0">
              <a:srgbClr val="000000">
                <a:alpha val="50000"/>
              </a:srgbClr>
            </a:outerShdw>
          </a:effectLst>
        </p:spPr>
      </p:pic>
      <p:pic>
        <p:nvPicPr>
          <p:cNvPr id="2271" name="Google Shape;2271;p157"/>
          <p:cNvPicPr preferRelativeResize="0"/>
          <p:nvPr/>
        </p:nvPicPr>
        <p:blipFill>
          <a:blip r:embed="rId9">
            <a:alphaModFix/>
          </a:blip>
          <a:stretch>
            <a:fillRect/>
          </a:stretch>
        </p:blipFill>
        <p:spPr>
          <a:xfrm>
            <a:off x="3901348" y="4049600"/>
            <a:ext cx="599249" cy="590725"/>
          </a:xfrm>
          <a:prstGeom prst="rect">
            <a:avLst/>
          </a:prstGeom>
          <a:noFill/>
          <a:ln>
            <a:noFill/>
          </a:ln>
          <a:effectLst>
            <a:outerShdw blurRad="57150" dist="19050" dir="5400000" algn="bl" rotWithShape="0">
              <a:srgbClr val="000000">
                <a:alpha val="50000"/>
              </a:srgbClr>
            </a:outerShdw>
          </a:effectLst>
        </p:spPr>
      </p:pic>
      <p:pic>
        <p:nvPicPr>
          <p:cNvPr id="2272" name="Google Shape;2272;p157"/>
          <p:cNvPicPr preferRelativeResize="0"/>
          <p:nvPr/>
        </p:nvPicPr>
        <p:blipFill rotWithShape="1">
          <a:blip r:embed="rId11">
            <a:alphaModFix/>
          </a:blip>
          <a:srcRect t="49" b="49"/>
          <a:stretch/>
        </p:blipFill>
        <p:spPr>
          <a:xfrm>
            <a:off x="4918698" y="4049600"/>
            <a:ext cx="599249" cy="590726"/>
          </a:xfrm>
          <a:prstGeom prst="rect">
            <a:avLst/>
          </a:prstGeom>
          <a:noFill/>
          <a:ln>
            <a:noFill/>
          </a:ln>
          <a:effectLst>
            <a:outerShdw blurRad="57150" dist="19050" dir="5400000" algn="bl" rotWithShape="0">
              <a:srgbClr val="000000">
                <a:alpha val="50000"/>
              </a:srgbClr>
            </a:outerShdw>
          </a:effectLst>
        </p:spPr>
      </p:pic>
      <p:pic>
        <p:nvPicPr>
          <p:cNvPr id="2273" name="Google Shape;2273;p157"/>
          <p:cNvPicPr preferRelativeResize="0"/>
          <p:nvPr/>
        </p:nvPicPr>
        <p:blipFill rotWithShape="1">
          <a:blip r:embed="rId12">
            <a:alphaModFix/>
          </a:blip>
          <a:srcRect t="49" b="49"/>
          <a:stretch/>
        </p:blipFill>
        <p:spPr>
          <a:xfrm>
            <a:off x="5888573" y="4049600"/>
            <a:ext cx="599249" cy="590726"/>
          </a:xfrm>
          <a:prstGeom prst="rect">
            <a:avLst/>
          </a:prstGeom>
          <a:noFill/>
          <a:ln>
            <a:noFill/>
          </a:ln>
          <a:effectLst>
            <a:outerShdw blurRad="57150" dist="19050" dir="5400000" algn="bl" rotWithShape="0">
              <a:srgbClr val="000000">
                <a:alpha val="50000"/>
              </a:srgbClr>
            </a:outerShdw>
          </a:effectLst>
        </p:spPr>
      </p:pic>
      <p:pic>
        <p:nvPicPr>
          <p:cNvPr id="2274" name="Google Shape;2274;p157"/>
          <p:cNvPicPr preferRelativeResize="0"/>
          <p:nvPr/>
        </p:nvPicPr>
        <p:blipFill>
          <a:blip r:embed="rId9">
            <a:alphaModFix/>
          </a:blip>
          <a:stretch>
            <a:fillRect/>
          </a:stretch>
        </p:blipFill>
        <p:spPr>
          <a:xfrm>
            <a:off x="6858448" y="4049600"/>
            <a:ext cx="599249" cy="590725"/>
          </a:xfrm>
          <a:prstGeom prst="rect">
            <a:avLst/>
          </a:prstGeom>
          <a:noFill/>
          <a:ln>
            <a:noFill/>
          </a:ln>
          <a:effectLst>
            <a:outerShdw blurRad="57150" dist="19050" dir="5400000" algn="bl" rotWithShape="0">
              <a:srgbClr val="000000">
                <a:alpha val="50000"/>
              </a:srgbClr>
            </a:outerShdw>
          </a:effectLst>
        </p:spPr>
      </p:pic>
      <p:pic>
        <p:nvPicPr>
          <p:cNvPr id="2275" name="Google Shape;2275;p157"/>
          <p:cNvPicPr preferRelativeResize="0"/>
          <p:nvPr/>
        </p:nvPicPr>
        <p:blipFill rotWithShape="1">
          <a:blip r:embed="rId13">
            <a:alphaModFix/>
          </a:blip>
          <a:srcRect/>
          <a:stretch/>
        </p:blipFill>
        <p:spPr>
          <a:xfrm>
            <a:off x="7890173" y="4049600"/>
            <a:ext cx="599249" cy="590725"/>
          </a:xfrm>
          <a:prstGeom prst="rect">
            <a:avLst/>
          </a:prstGeom>
          <a:noFill/>
          <a:ln>
            <a:noFill/>
          </a:ln>
          <a:effectLst>
            <a:outerShdw blurRad="57150" dist="19050" dir="5400000" algn="bl" rotWithShape="0">
              <a:srgbClr val="000000">
                <a:alpha val="50000"/>
              </a:srgbClr>
            </a:outerShdw>
          </a:effectLst>
        </p:spPr>
      </p:pic>
      <p:grpSp>
        <p:nvGrpSpPr>
          <p:cNvPr id="2276" name="Google Shape;2276;p157"/>
          <p:cNvGrpSpPr/>
          <p:nvPr/>
        </p:nvGrpSpPr>
        <p:grpSpPr>
          <a:xfrm>
            <a:off x="1899361" y="2171675"/>
            <a:ext cx="6637914" cy="392650"/>
            <a:chOff x="1848024" y="2095475"/>
            <a:chExt cx="6637914" cy="392650"/>
          </a:xfrm>
        </p:grpSpPr>
        <p:pic>
          <p:nvPicPr>
            <p:cNvPr id="2277" name="Google Shape;2277;p157"/>
            <p:cNvPicPr preferRelativeResize="0"/>
            <p:nvPr/>
          </p:nvPicPr>
          <p:blipFill>
            <a:blip r:embed="rId14">
              <a:alphaModFix/>
            </a:blip>
            <a:stretch>
              <a:fillRect/>
            </a:stretch>
          </p:blipFill>
          <p:spPr>
            <a:xfrm>
              <a:off x="1848024" y="2095475"/>
              <a:ext cx="245264" cy="316750"/>
            </a:xfrm>
            <a:prstGeom prst="rect">
              <a:avLst/>
            </a:prstGeom>
            <a:noFill/>
            <a:ln>
              <a:noFill/>
            </a:ln>
          </p:spPr>
        </p:pic>
        <p:pic>
          <p:nvPicPr>
            <p:cNvPr id="2278" name="Google Shape;2278;p157"/>
            <p:cNvPicPr preferRelativeResize="0"/>
            <p:nvPr/>
          </p:nvPicPr>
          <p:blipFill>
            <a:blip r:embed="rId14">
              <a:alphaModFix/>
            </a:blip>
            <a:stretch>
              <a:fillRect/>
            </a:stretch>
          </p:blipFill>
          <p:spPr>
            <a:xfrm>
              <a:off x="2138599" y="2171375"/>
              <a:ext cx="245264" cy="316750"/>
            </a:xfrm>
            <a:prstGeom prst="rect">
              <a:avLst/>
            </a:prstGeom>
            <a:noFill/>
            <a:ln>
              <a:noFill/>
            </a:ln>
          </p:spPr>
        </p:pic>
        <p:pic>
          <p:nvPicPr>
            <p:cNvPr id="2279" name="Google Shape;2279;p157"/>
            <p:cNvPicPr preferRelativeResize="0"/>
            <p:nvPr/>
          </p:nvPicPr>
          <p:blipFill>
            <a:blip r:embed="rId14">
              <a:alphaModFix/>
            </a:blip>
            <a:stretch>
              <a:fillRect/>
            </a:stretch>
          </p:blipFill>
          <p:spPr>
            <a:xfrm>
              <a:off x="2429174" y="2095475"/>
              <a:ext cx="245264" cy="316750"/>
            </a:xfrm>
            <a:prstGeom prst="rect">
              <a:avLst/>
            </a:prstGeom>
            <a:noFill/>
            <a:ln>
              <a:noFill/>
            </a:ln>
          </p:spPr>
        </p:pic>
        <p:pic>
          <p:nvPicPr>
            <p:cNvPr id="2280" name="Google Shape;2280;p157"/>
            <p:cNvPicPr preferRelativeResize="0"/>
            <p:nvPr/>
          </p:nvPicPr>
          <p:blipFill>
            <a:blip r:embed="rId14">
              <a:alphaModFix/>
            </a:blip>
            <a:stretch>
              <a:fillRect/>
            </a:stretch>
          </p:blipFill>
          <p:spPr>
            <a:xfrm>
              <a:off x="2719749" y="2171375"/>
              <a:ext cx="245264" cy="316750"/>
            </a:xfrm>
            <a:prstGeom prst="rect">
              <a:avLst/>
            </a:prstGeom>
            <a:noFill/>
            <a:ln>
              <a:noFill/>
            </a:ln>
          </p:spPr>
        </p:pic>
        <p:pic>
          <p:nvPicPr>
            <p:cNvPr id="2281" name="Google Shape;2281;p157"/>
            <p:cNvPicPr preferRelativeResize="0"/>
            <p:nvPr/>
          </p:nvPicPr>
          <p:blipFill>
            <a:blip r:embed="rId14">
              <a:alphaModFix/>
            </a:blip>
            <a:stretch>
              <a:fillRect/>
            </a:stretch>
          </p:blipFill>
          <p:spPr>
            <a:xfrm>
              <a:off x="3010324" y="2095475"/>
              <a:ext cx="245264" cy="316750"/>
            </a:xfrm>
            <a:prstGeom prst="rect">
              <a:avLst/>
            </a:prstGeom>
            <a:noFill/>
            <a:ln>
              <a:noFill/>
            </a:ln>
          </p:spPr>
        </p:pic>
        <p:pic>
          <p:nvPicPr>
            <p:cNvPr id="2282" name="Google Shape;2282;p157"/>
            <p:cNvPicPr preferRelativeResize="0"/>
            <p:nvPr/>
          </p:nvPicPr>
          <p:blipFill>
            <a:blip r:embed="rId14">
              <a:alphaModFix/>
            </a:blip>
            <a:stretch>
              <a:fillRect/>
            </a:stretch>
          </p:blipFill>
          <p:spPr>
            <a:xfrm>
              <a:off x="3300899" y="2171375"/>
              <a:ext cx="245264" cy="316750"/>
            </a:xfrm>
            <a:prstGeom prst="rect">
              <a:avLst/>
            </a:prstGeom>
            <a:noFill/>
            <a:ln>
              <a:noFill/>
            </a:ln>
          </p:spPr>
        </p:pic>
        <p:pic>
          <p:nvPicPr>
            <p:cNvPr id="2283" name="Google Shape;2283;p157"/>
            <p:cNvPicPr preferRelativeResize="0"/>
            <p:nvPr/>
          </p:nvPicPr>
          <p:blipFill>
            <a:blip r:embed="rId14">
              <a:alphaModFix/>
            </a:blip>
            <a:stretch>
              <a:fillRect/>
            </a:stretch>
          </p:blipFill>
          <p:spPr>
            <a:xfrm>
              <a:off x="3591474" y="2095475"/>
              <a:ext cx="245264" cy="316750"/>
            </a:xfrm>
            <a:prstGeom prst="rect">
              <a:avLst/>
            </a:prstGeom>
            <a:noFill/>
            <a:ln>
              <a:noFill/>
            </a:ln>
          </p:spPr>
        </p:pic>
        <p:pic>
          <p:nvPicPr>
            <p:cNvPr id="2284" name="Google Shape;2284;p157"/>
            <p:cNvPicPr preferRelativeResize="0"/>
            <p:nvPr/>
          </p:nvPicPr>
          <p:blipFill>
            <a:blip r:embed="rId14">
              <a:alphaModFix/>
            </a:blip>
            <a:stretch>
              <a:fillRect/>
            </a:stretch>
          </p:blipFill>
          <p:spPr>
            <a:xfrm>
              <a:off x="3882049" y="2171375"/>
              <a:ext cx="245264" cy="316750"/>
            </a:xfrm>
            <a:prstGeom prst="rect">
              <a:avLst/>
            </a:prstGeom>
            <a:noFill/>
            <a:ln>
              <a:noFill/>
            </a:ln>
          </p:spPr>
        </p:pic>
        <p:pic>
          <p:nvPicPr>
            <p:cNvPr id="2285" name="Google Shape;2285;p157"/>
            <p:cNvPicPr preferRelativeResize="0"/>
            <p:nvPr/>
          </p:nvPicPr>
          <p:blipFill>
            <a:blip r:embed="rId14">
              <a:alphaModFix/>
            </a:blip>
            <a:stretch>
              <a:fillRect/>
            </a:stretch>
          </p:blipFill>
          <p:spPr>
            <a:xfrm>
              <a:off x="4172624" y="2095475"/>
              <a:ext cx="245264" cy="316750"/>
            </a:xfrm>
            <a:prstGeom prst="rect">
              <a:avLst/>
            </a:prstGeom>
            <a:noFill/>
            <a:ln>
              <a:noFill/>
            </a:ln>
          </p:spPr>
        </p:pic>
        <p:pic>
          <p:nvPicPr>
            <p:cNvPr id="2286" name="Google Shape;2286;p157"/>
            <p:cNvPicPr preferRelativeResize="0"/>
            <p:nvPr/>
          </p:nvPicPr>
          <p:blipFill>
            <a:blip r:embed="rId14">
              <a:alphaModFix/>
            </a:blip>
            <a:stretch>
              <a:fillRect/>
            </a:stretch>
          </p:blipFill>
          <p:spPr>
            <a:xfrm>
              <a:off x="4463199" y="2171375"/>
              <a:ext cx="245264" cy="316750"/>
            </a:xfrm>
            <a:prstGeom prst="rect">
              <a:avLst/>
            </a:prstGeom>
            <a:noFill/>
            <a:ln>
              <a:noFill/>
            </a:ln>
          </p:spPr>
        </p:pic>
        <p:pic>
          <p:nvPicPr>
            <p:cNvPr id="2287" name="Google Shape;2287;p157"/>
            <p:cNvPicPr preferRelativeResize="0"/>
            <p:nvPr/>
          </p:nvPicPr>
          <p:blipFill>
            <a:blip r:embed="rId14">
              <a:alphaModFix/>
            </a:blip>
            <a:stretch>
              <a:fillRect/>
            </a:stretch>
          </p:blipFill>
          <p:spPr>
            <a:xfrm>
              <a:off x="4753774" y="2095475"/>
              <a:ext cx="245264" cy="316750"/>
            </a:xfrm>
            <a:prstGeom prst="rect">
              <a:avLst/>
            </a:prstGeom>
            <a:noFill/>
            <a:ln>
              <a:noFill/>
            </a:ln>
          </p:spPr>
        </p:pic>
        <p:pic>
          <p:nvPicPr>
            <p:cNvPr id="2288" name="Google Shape;2288;p157"/>
            <p:cNvPicPr preferRelativeResize="0"/>
            <p:nvPr/>
          </p:nvPicPr>
          <p:blipFill>
            <a:blip r:embed="rId14">
              <a:alphaModFix/>
            </a:blip>
            <a:stretch>
              <a:fillRect/>
            </a:stretch>
          </p:blipFill>
          <p:spPr>
            <a:xfrm>
              <a:off x="5044349" y="2171375"/>
              <a:ext cx="245264" cy="316750"/>
            </a:xfrm>
            <a:prstGeom prst="rect">
              <a:avLst/>
            </a:prstGeom>
            <a:noFill/>
            <a:ln>
              <a:noFill/>
            </a:ln>
          </p:spPr>
        </p:pic>
        <p:pic>
          <p:nvPicPr>
            <p:cNvPr id="2289" name="Google Shape;2289;p157"/>
            <p:cNvPicPr preferRelativeResize="0"/>
            <p:nvPr/>
          </p:nvPicPr>
          <p:blipFill>
            <a:blip r:embed="rId14">
              <a:alphaModFix/>
            </a:blip>
            <a:stretch>
              <a:fillRect/>
            </a:stretch>
          </p:blipFill>
          <p:spPr>
            <a:xfrm>
              <a:off x="5334924" y="2095475"/>
              <a:ext cx="245264" cy="316750"/>
            </a:xfrm>
            <a:prstGeom prst="rect">
              <a:avLst/>
            </a:prstGeom>
            <a:noFill/>
            <a:ln>
              <a:noFill/>
            </a:ln>
          </p:spPr>
        </p:pic>
        <p:pic>
          <p:nvPicPr>
            <p:cNvPr id="2290" name="Google Shape;2290;p157"/>
            <p:cNvPicPr preferRelativeResize="0"/>
            <p:nvPr/>
          </p:nvPicPr>
          <p:blipFill>
            <a:blip r:embed="rId14">
              <a:alphaModFix/>
            </a:blip>
            <a:stretch>
              <a:fillRect/>
            </a:stretch>
          </p:blipFill>
          <p:spPr>
            <a:xfrm>
              <a:off x="5625499" y="2171375"/>
              <a:ext cx="245264" cy="316750"/>
            </a:xfrm>
            <a:prstGeom prst="rect">
              <a:avLst/>
            </a:prstGeom>
            <a:noFill/>
            <a:ln>
              <a:noFill/>
            </a:ln>
          </p:spPr>
        </p:pic>
        <p:pic>
          <p:nvPicPr>
            <p:cNvPr id="2291" name="Google Shape;2291;p157"/>
            <p:cNvPicPr preferRelativeResize="0"/>
            <p:nvPr/>
          </p:nvPicPr>
          <p:blipFill>
            <a:blip r:embed="rId14">
              <a:alphaModFix/>
            </a:blip>
            <a:stretch>
              <a:fillRect/>
            </a:stretch>
          </p:blipFill>
          <p:spPr>
            <a:xfrm>
              <a:off x="5916074" y="2095475"/>
              <a:ext cx="245264" cy="316750"/>
            </a:xfrm>
            <a:prstGeom prst="rect">
              <a:avLst/>
            </a:prstGeom>
            <a:noFill/>
            <a:ln>
              <a:noFill/>
            </a:ln>
          </p:spPr>
        </p:pic>
        <p:pic>
          <p:nvPicPr>
            <p:cNvPr id="2292" name="Google Shape;2292;p157"/>
            <p:cNvPicPr preferRelativeResize="0"/>
            <p:nvPr/>
          </p:nvPicPr>
          <p:blipFill>
            <a:blip r:embed="rId14">
              <a:alphaModFix/>
            </a:blip>
            <a:stretch>
              <a:fillRect/>
            </a:stretch>
          </p:blipFill>
          <p:spPr>
            <a:xfrm>
              <a:off x="6206649" y="2171375"/>
              <a:ext cx="245264" cy="316750"/>
            </a:xfrm>
            <a:prstGeom prst="rect">
              <a:avLst/>
            </a:prstGeom>
            <a:noFill/>
            <a:ln>
              <a:noFill/>
            </a:ln>
          </p:spPr>
        </p:pic>
        <p:pic>
          <p:nvPicPr>
            <p:cNvPr id="2293" name="Google Shape;2293;p157"/>
            <p:cNvPicPr preferRelativeResize="0"/>
            <p:nvPr/>
          </p:nvPicPr>
          <p:blipFill>
            <a:blip r:embed="rId14">
              <a:alphaModFix/>
            </a:blip>
            <a:stretch>
              <a:fillRect/>
            </a:stretch>
          </p:blipFill>
          <p:spPr>
            <a:xfrm>
              <a:off x="6497224" y="2095475"/>
              <a:ext cx="245264" cy="316750"/>
            </a:xfrm>
            <a:prstGeom prst="rect">
              <a:avLst/>
            </a:prstGeom>
            <a:noFill/>
            <a:ln>
              <a:noFill/>
            </a:ln>
          </p:spPr>
        </p:pic>
        <p:pic>
          <p:nvPicPr>
            <p:cNvPr id="2294" name="Google Shape;2294;p157"/>
            <p:cNvPicPr preferRelativeResize="0"/>
            <p:nvPr/>
          </p:nvPicPr>
          <p:blipFill>
            <a:blip r:embed="rId14">
              <a:alphaModFix/>
            </a:blip>
            <a:stretch>
              <a:fillRect/>
            </a:stretch>
          </p:blipFill>
          <p:spPr>
            <a:xfrm>
              <a:off x="6787799" y="2171375"/>
              <a:ext cx="245264" cy="316750"/>
            </a:xfrm>
            <a:prstGeom prst="rect">
              <a:avLst/>
            </a:prstGeom>
            <a:noFill/>
            <a:ln>
              <a:noFill/>
            </a:ln>
          </p:spPr>
        </p:pic>
        <p:pic>
          <p:nvPicPr>
            <p:cNvPr id="2295" name="Google Shape;2295;p157"/>
            <p:cNvPicPr preferRelativeResize="0"/>
            <p:nvPr/>
          </p:nvPicPr>
          <p:blipFill>
            <a:blip r:embed="rId14">
              <a:alphaModFix/>
            </a:blip>
            <a:stretch>
              <a:fillRect/>
            </a:stretch>
          </p:blipFill>
          <p:spPr>
            <a:xfrm>
              <a:off x="7078374" y="2095475"/>
              <a:ext cx="245264" cy="316750"/>
            </a:xfrm>
            <a:prstGeom prst="rect">
              <a:avLst/>
            </a:prstGeom>
            <a:noFill/>
            <a:ln>
              <a:noFill/>
            </a:ln>
          </p:spPr>
        </p:pic>
        <p:pic>
          <p:nvPicPr>
            <p:cNvPr id="2296" name="Google Shape;2296;p157"/>
            <p:cNvPicPr preferRelativeResize="0"/>
            <p:nvPr/>
          </p:nvPicPr>
          <p:blipFill>
            <a:blip r:embed="rId14">
              <a:alphaModFix/>
            </a:blip>
            <a:stretch>
              <a:fillRect/>
            </a:stretch>
          </p:blipFill>
          <p:spPr>
            <a:xfrm>
              <a:off x="7368949" y="2171375"/>
              <a:ext cx="245264" cy="316750"/>
            </a:xfrm>
            <a:prstGeom prst="rect">
              <a:avLst/>
            </a:prstGeom>
            <a:noFill/>
            <a:ln>
              <a:noFill/>
            </a:ln>
          </p:spPr>
        </p:pic>
        <p:pic>
          <p:nvPicPr>
            <p:cNvPr id="2297" name="Google Shape;2297;p157"/>
            <p:cNvPicPr preferRelativeResize="0"/>
            <p:nvPr/>
          </p:nvPicPr>
          <p:blipFill>
            <a:blip r:embed="rId14">
              <a:alphaModFix/>
            </a:blip>
            <a:stretch>
              <a:fillRect/>
            </a:stretch>
          </p:blipFill>
          <p:spPr>
            <a:xfrm>
              <a:off x="7659524" y="2095475"/>
              <a:ext cx="245264" cy="316750"/>
            </a:xfrm>
            <a:prstGeom prst="rect">
              <a:avLst/>
            </a:prstGeom>
            <a:noFill/>
            <a:ln>
              <a:noFill/>
            </a:ln>
          </p:spPr>
        </p:pic>
        <p:pic>
          <p:nvPicPr>
            <p:cNvPr id="2298" name="Google Shape;2298;p157"/>
            <p:cNvPicPr preferRelativeResize="0"/>
            <p:nvPr/>
          </p:nvPicPr>
          <p:blipFill>
            <a:blip r:embed="rId14">
              <a:alphaModFix/>
            </a:blip>
            <a:stretch>
              <a:fillRect/>
            </a:stretch>
          </p:blipFill>
          <p:spPr>
            <a:xfrm>
              <a:off x="7950099" y="2171375"/>
              <a:ext cx="245264" cy="316750"/>
            </a:xfrm>
            <a:prstGeom prst="rect">
              <a:avLst/>
            </a:prstGeom>
            <a:noFill/>
            <a:ln>
              <a:noFill/>
            </a:ln>
          </p:spPr>
        </p:pic>
        <p:pic>
          <p:nvPicPr>
            <p:cNvPr id="2299" name="Google Shape;2299;p157"/>
            <p:cNvPicPr preferRelativeResize="0"/>
            <p:nvPr/>
          </p:nvPicPr>
          <p:blipFill>
            <a:blip r:embed="rId14">
              <a:alphaModFix/>
            </a:blip>
            <a:stretch>
              <a:fillRect/>
            </a:stretch>
          </p:blipFill>
          <p:spPr>
            <a:xfrm>
              <a:off x="8240674" y="2095475"/>
              <a:ext cx="245264" cy="316750"/>
            </a:xfrm>
            <a:prstGeom prst="rect">
              <a:avLst/>
            </a:prstGeom>
            <a:noFill/>
            <a:ln>
              <a:noFill/>
            </a:ln>
          </p:spPr>
        </p:pic>
      </p:grpSp>
      <p:grpSp>
        <p:nvGrpSpPr>
          <p:cNvPr id="2300" name="Google Shape;2300;p157"/>
          <p:cNvGrpSpPr/>
          <p:nvPr/>
        </p:nvGrpSpPr>
        <p:grpSpPr>
          <a:xfrm>
            <a:off x="1961603" y="2711840"/>
            <a:ext cx="6637914" cy="392650"/>
            <a:chOff x="1848024" y="2095475"/>
            <a:chExt cx="6637914" cy="392650"/>
          </a:xfrm>
        </p:grpSpPr>
        <p:pic>
          <p:nvPicPr>
            <p:cNvPr id="2301" name="Google Shape;2301;p157"/>
            <p:cNvPicPr preferRelativeResize="0"/>
            <p:nvPr/>
          </p:nvPicPr>
          <p:blipFill>
            <a:blip r:embed="rId14">
              <a:alphaModFix/>
            </a:blip>
            <a:stretch>
              <a:fillRect/>
            </a:stretch>
          </p:blipFill>
          <p:spPr>
            <a:xfrm>
              <a:off x="1848024" y="2095475"/>
              <a:ext cx="245264" cy="316750"/>
            </a:xfrm>
            <a:prstGeom prst="rect">
              <a:avLst/>
            </a:prstGeom>
            <a:noFill/>
            <a:ln>
              <a:noFill/>
            </a:ln>
          </p:spPr>
        </p:pic>
        <p:pic>
          <p:nvPicPr>
            <p:cNvPr id="2302" name="Google Shape;2302;p157"/>
            <p:cNvPicPr preferRelativeResize="0"/>
            <p:nvPr/>
          </p:nvPicPr>
          <p:blipFill>
            <a:blip r:embed="rId14">
              <a:alphaModFix/>
            </a:blip>
            <a:stretch>
              <a:fillRect/>
            </a:stretch>
          </p:blipFill>
          <p:spPr>
            <a:xfrm>
              <a:off x="2138599" y="2171375"/>
              <a:ext cx="245264" cy="316750"/>
            </a:xfrm>
            <a:prstGeom prst="rect">
              <a:avLst/>
            </a:prstGeom>
            <a:noFill/>
            <a:ln>
              <a:noFill/>
            </a:ln>
          </p:spPr>
        </p:pic>
        <p:pic>
          <p:nvPicPr>
            <p:cNvPr id="2303" name="Google Shape;2303;p157"/>
            <p:cNvPicPr preferRelativeResize="0"/>
            <p:nvPr/>
          </p:nvPicPr>
          <p:blipFill>
            <a:blip r:embed="rId14">
              <a:alphaModFix/>
            </a:blip>
            <a:stretch>
              <a:fillRect/>
            </a:stretch>
          </p:blipFill>
          <p:spPr>
            <a:xfrm>
              <a:off x="2429174" y="2095475"/>
              <a:ext cx="245264" cy="316750"/>
            </a:xfrm>
            <a:prstGeom prst="rect">
              <a:avLst/>
            </a:prstGeom>
            <a:noFill/>
            <a:ln>
              <a:noFill/>
            </a:ln>
          </p:spPr>
        </p:pic>
        <p:pic>
          <p:nvPicPr>
            <p:cNvPr id="2304" name="Google Shape;2304;p157"/>
            <p:cNvPicPr preferRelativeResize="0"/>
            <p:nvPr/>
          </p:nvPicPr>
          <p:blipFill>
            <a:blip r:embed="rId14">
              <a:alphaModFix/>
            </a:blip>
            <a:stretch>
              <a:fillRect/>
            </a:stretch>
          </p:blipFill>
          <p:spPr>
            <a:xfrm>
              <a:off x="2719749" y="2171375"/>
              <a:ext cx="245264" cy="316750"/>
            </a:xfrm>
            <a:prstGeom prst="rect">
              <a:avLst/>
            </a:prstGeom>
            <a:noFill/>
            <a:ln>
              <a:noFill/>
            </a:ln>
          </p:spPr>
        </p:pic>
        <p:pic>
          <p:nvPicPr>
            <p:cNvPr id="2305" name="Google Shape;2305;p157"/>
            <p:cNvPicPr preferRelativeResize="0"/>
            <p:nvPr/>
          </p:nvPicPr>
          <p:blipFill>
            <a:blip r:embed="rId14">
              <a:alphaModFix/>
            </a:blip>
            <a:stretch>
              <a:fillRect/>
            </a:stretch>
          </p:blipFill>
          <p:spPr>
            <a:xfrm>
              <a:off x="3010324" y="2095475"/>
              <a:ext cx="245264" cy="316750"/>
            </a:xfrm>
            <a:prstGeom prst="rect">
              <a:avLst/>
            </a:prstGeom>
            <a:noFill/>
            <a:ln>
              <a:noFill/>
            </a:ln>
          </p:spPr>
        </p:pic>
        <p:pic>
          <p:nvPicPr>
            <p:cNvPr id="2306" name="Google Shape;2306;p157"/>
            <p:cNvPicPr preferRelativeResize="0"/>
            <p:nvPr/>
          </p:nvPicPr>
          <p:blipFill>
            <a:blip r:embed="rId14">
              <a:alphaModFix/>
            </a:blip>
            <a:stretch>
              <a:fillRect/>
            </a:stretch>
          </p:blipFill>
          <p:spPr>
            <a:xfrm>
              <a:off x="3300899" y="2171375"/>
              <a:ext cx="245264" cy="316750"/>
            </a:xfrm>
            <a:prstGeom prst="rect">
              <a:avLst/>
            </a:prstGeom>
            <a:noFill/>
            <a:ln>
              <a:noFill/>
            </a:ln>
          </p:spPr>
        </p:pic>
        <p:pic>
          <p:nvPicPr>
            <p:cNvPr id="2307" name="Google Shape;2307;p157"/>
            <p:cNvPicPr preferRelativeResize="0"/>
            <p:nvPr/>
          </p:nvPicPr>
          <p:blipFill>
            <a:blip r:embed="rId14">
              <a:alphaModFix/>
            </a:blip>
            <a:stretch>
              <a:fillRect/>
            </a:stretch>
          </p:blipFill>
          <p:spPr>
            <a:xfrm>
              <a:off x="3591474" y="2095475"/>
              <a:ext cx="245264" cy="316750"/>
            </a:xfrm>
            <a:prstGeom prst="rect">
              <a:avLst/>
            </a:prstGeom>
            <a:noFill/>
            <a:ln>
              <a:noFill/>
            </a:ln>
          </p:spPr>
        </p:pic>
        <p:pic>
          <p:nvPicPr>
            <p:cNvPr id="2308" name="Google Shape;2308;p157"/>
            <p:cNvPicPr preferRelativeResize="0"/>
            <p:nvPr/>
          </p:nvPicPr>
          <p:blipFill>
            <a:blip r:embed="rId14">
              <a:alphaModFix/>
            </a:blip>
            <a:stretch>
              <a:fillRect/>
            </a:stretch>
          </p:blipFill>
          <p:spPr>
            <a:xfrm>
              <a:off x="3882049" y="2171375"/>
              <a:ext cx="245264" cy="316750"/>
            </a:xfrm>
            <a:prstGeom prst="rect">
              <a:avLst/>
            </a:prstGeom>
            <a:noFill/>
            <a:ln>
              <a:noFill/>
            </a:ln>
          </p:spPr>
        </p:pic>
        <p:pic>
          <p:nvPicPr>
            <p:cNvPr id="2309" name="Google Shape;2309;p157"/>
            <p:cNvPicPr preferRelativeResize="0"/>
            <p:nvPr/>
          </p:nvPicPr>
          <p:blipFill>
            <a:blip r:embed="rId14">
              <a:alphaModFix/>
            </a:blip>
            <a:stretch>
              <a:fillRect/>
            </a:stretch>
          </p:blipFill>
          <p:spPr>
            <a:xfrm>
              <a:off x="4172624" y="2095475"/>
              <a:ext cx="245264" cy="316750"/>
            </a:xfrm>
            <a:prstGeom prst="rect">
              <a:avLst/>
            </a:prstGeom>
            <a:noFill/>
            <a:ln>
              <a:noFill/>
            </a:ln>
          </p:spPr>
        </p:pic>
        <p:pic>
          <p:nvPicPr>
            <p:cNvPr id="2310" name="Google Shape;2310;p157"/>
            <p:cNvPicPr preferRelativeResize="0"/>
            <p:nvPr/>
          </p:nvPicPr>
          <p:blipFill>
            <a:blip r:embed="rId14">
              <a:alphaModFix/>
            </a:blip>
            <a:stretch>
              <a:fillRect/>
            </a:stretch>
          </p:blipFill>
          <p:spPr>
            <a:xfrm>
              <a:off x="4463199" y="2171375"/>
              <a:ext cx="245264" cy="316750"/>
            </a:xfrm>
            <a:prstGeom prst="rect">
              <a:avLst/>
            </a:prstGeom>
            <a:noFill/>
            <a:ln>
              <a:noFill/>
            </a:ln>
          </p:spPr>
        </p:pic>
        <p:pic>
          <p:nvPicPr>
            <p:cNvPr id="2311" name="Google Shape;2311;p157"/>
            <p:cNvPicPr preferRelativeResize="0"/>
            <p:nvPr/>
          </p:nvPicPr>
          <p:blipFill>
            <a:blip r:embed="rId14">
              <a:alphaModFix/>
            </a:blip>
            <a:stretch>
              <a:fillRect/>
            </a:stretch>
          </p:blipFill>
          <p:spPr>
            <a:xfrm>
              <a:off x="4753774" y="2095475"/>
              <a:ext cx="245264" cy="316750"/>
            </a:xfrm>
            <a:prstGeom prst="rect">
              <a:avLst/>
            </a:prstGeom>
            <a:noFill/>
            <a:ln>
              <a:noFill/>
            </a:ln>
          </p:spPr>
        </p:pic>
        <p:pic>
          <p:nvPicPr>
            <p:cNvPr id="2312" name="Google Shape;2312;p157"/>
            <p:cNvPicPr preferRelativeResize="0"/>
            <p:nvPr/>
          </p:nvPicPr>
          <p:blipFill>
            <a:blip r:embed="rId14">
              <a:alphaModFix/>
            </a:blip>
            <a:stretch>
              <a:fillRect/>
            </a:stretch>
          </p:blipFill>
          <p:spPr>
            <a:xfrm>
              <a:off x="5044349" y="2171375"/>
              <a:ext cx="245264" cy="316750"/>
            </a:xfrm>
            <a:prstGeom prst="rect">
              <a:avLst/>
            </a:prstGeom>
            <a:noFill/>
            <a:ln>
              <a:noFill/>
            </a:ln>
          </p:spPr>
        </p:pic>
        <p:pic>
          <p:nvPicPr>
            <p:cNvPr id="2313" name="Google Shape;2313;p157"/>
            <p:cNvPicPr preferRelativeResize="0"/>
            <p:nvPr/>
          </p:nvPicPr>
          <p:blipFill>
            <a:blip r:embed="rId14">
              <a:alphaModFix/>
            </a:blip>
            <a:stretch>
              <a:fillRect/>
            </a:stretch>
          </p:blipFill>
          <p:spPr>
            <a:xfrm>
              <a:off x="5334924" y="2095475"/>
              <a:ext cx="245264" cy="316750"/>
            </a:xfrm>
            <a:prstGeom prst="rect">
              <a:avLst/>
            </a:prstGeom>
            <a:noFill/>
            <a:ln>
              <a:noFill/>
            </a:ln>
          </p:spPr>
        </p:pic>
        <p:pic>
          <p:nvPicPr>
            <p:cNvPr id="2314" name="Google Shape;2314;p157"/>
            <p:cNvPicPr preferRelativeResize="0"/>
            <p:nvPr/>
          </p:nvPicPr>
          <p:blipFill>
            <a:blip r:embed="rId14">
              <a:alphaModFix/>
            </a:blip>
            <a:stretch>
              <a:fillRect/>
            </a:stretch>
          </p:blipFill>
          <p:spPr>
            <a:xfrm>
              <a:off x="5625499" y="2171375"/>
              <a:ext cx="245264" cy="316750"/>
            </a:xfrm>
            <a:prstGeom prst="rect">
              <a:avLst/>
            </a:prstGeom>
            <a:noFill/>
            <a:ln>
              <a:noFill/>
            </a:ln>
          </p:spPr>
        </p:pic>
        <p:pic>
          <p:nvPicPr>
            <p:cNvPr id="2315" name="Google Shape;2315;p157"/>
            <p:cNvPicPr preferRelativeResize="0"/>
            <p:nvPr/>
          </p:nvPicPr>
          <p:blipFill>
            <a:blip r:embed="rId14">
              <a:alphaModFix/>
            </a:blip>
            <a:stretch>
              <a:fillRect/>
            </a:stretch>
          </p:blipFill>
          <p:spPr>
            <a:xfrm>
              <a:off x="5916074" y="2095475"/>
              <a:ext cx="245264" cy="316750"/>
            </a:xfrm>
            <a:prstGeom prst="rect">
              <a:avLst/>
            </a:prstGeom>
            <a:noFill/>
            <a:ln>
              <a:noFill/>
            </a:ln>
          </p:spPr>
        </p:pic>
        <p:pic>
          <p:nvPicPr>
            <p:cNvPr id="2316" name="Google Shape;2316;p157"/>
            <p:cNvPicPr preferRelativeResize="0"/>
            <p:nvPr/>
          </p:nvPicPr>
          <p:blipFill>
            <a:blip r:embed="rId14">
              <a:alphaModFix/>
            </a:blip>
            <a:stretch>
              <a:fillRect/>
            </a:stretch>
          </p:blipFill>
          <p:spPr>
            <a:xfrm>
              <a:off x="6206649" y="2171375"/>
              <a:ext cx="245264" cy="316750"/>
            </a:xfrm>
            <a:prstGeom prst="rect">
              <a:avLst/>
            </a:prstGeom>
            <a:noFill/>
            <a:ln>
              <a:noFill/>
            </a:ln>
          </p:spPr>
        </p:pic>
        <p:pic>
          <p:nvPicPr>
            <p:cNvPr id="2317" name="Google Shape;2317;p157"/>
            <p:cNvPicPr preferRelativeResize="0"/>
            <p:nvPr/>
          </p:nvPicPr>
          <p:blipFill>
            <a:blip r:embed="rId14">
              <a:alphaModFix/>
            </a:blip>
            <a:stretch>
              <a:fillRect/>
            </a:stretch>
          </p:blipFill>
          <p:spPr>
            <a:xfrm>
              <a:off x="6497224" y="2095475"/>
              <a:ext cx="245264" cy="316750"/>
            </a:xfrm>
            <a:prstGeom prst="rect">
              <a:avLst/>
            </a:prstGeom>
            <a:noFill/>
            <a:ln>
              <a:noFill/>
            </a:ln>
          </p:spPr>
        </p:pic>
        <p:pic>
          <p:nvPicPr>
            <p:cNvPr id="2318" name="Google Shape;2318;p157"/>
            <p:cNvPicPr preferRelativeResize="0"/>
            <p:nvPr/>
          </p:nvPicPr>
          <p:blipFill>
            <a:blip r:embed="rId14">
              <a:alphaModFix/>
            </a:blip>
            <a:stretch>
              <a:fillRect/>
            </a:stretch>
          </p:blipFill>
          <p:spPr>
            <a:xfrm>
              <a:off x="6787799" y="2171375"/>
              <a:ext cx="245264" cy="316750"/>
            </a:xfrm>
            <a:prstGeom prst="rect">
              <a:avLst/>
            </a:prstGeom>
            <a:noFill/>
            <a:ln>
              <a:noFill/>
            </a:ln>
          </p:spPr>
        </p:pic>
        <p:pic>
          <p:nvPicPr>
            <p:cNvPr id="2319" name="Google Shape;2319;p157"/>
            <p:cNvPicPr preferRelativeResize="0"/>
            <p:nvPr/>
          </p:nvPicPr>
          <p:blipFill>
            <a:blip r:embed="rId14">
              <a:alphaModFix/>
            </a:blip>
            <a:stretch>
              <a:fillRect/>
            </a:stretch>
          </p:blipFill>
          <p:spPr>
            <a:xfrm>
              <a:off x="7078374" y="2095475"/>
              <a:ext cx="245264" cy="316750"/>
            </a:xfrm>
            <a:prstGeom prst="rect">
              <a:avLst/>
            </a:prstGeom>
            <a:noFill/>
            <a:ln>
              <a:noFill/>
            </a:ln>
          </p:spPr>
        </p:pic>
        <p:pic>
          <p:nvPicPr>
            <p:cNvPr id="2320" name="Google Shape;2320;p157"/>
            <p:cNvPicPr preferRelativeResize="0"/>
            <p:nvPr/>
          </p:nvPicPr>
          <p:blipFill>
            <a:blip r:embed="rId14">
              <a:alphaModFix/>
            </a:blip>
            <a:stretch>
              <a:fillRect/>
            </a:stretch>
          </p:blipFill>
          <p:spPr>
            <a:xfrm>
              <a:off x="7368949" y="2171375"/>
              <a:ext cx="245264" cy="316750"/>
            </a:xfrm>
            <a:prstGeom prst="rect">
              <a:avLst/>
            </a:prstGeom>
            <a:noFill/>
            <a:ln>
              <a:noFill/>
            </a:ln>
          </p:spPr>
        </p:pic>
        <p:pic>
          <p:nvPicPr>
            <p:cNvPr id="2321" name="Google Shape;2321;p157"/>
            <p:cNvPicPr preferRelativeResize="0"/>
            <p:nvPr/>
          </p:nvPicPr>
          <p:blipFill>
            <a:blip r:embed="rId14">
              <a:alphaModFix/>
            </a:blip>
            <a:stretch>
              <a:fillRect/>
            </a:stretch>
          </p:blipFill>
          <p:spPr>
            <a:xfrm>
              <a:off x="7659524" y="2095475"/>
              <a:ext cx="245264" cy="316750"/>
            </a:xfrm>
            <a:prstGeom prst="rect">
              <a:avLst/>
            </a:prstGeom>
            <a:noFill/>
            <a:ln>
              <a:noFill/>
            </a:ln>
          </p:spPr>
        </p:pic>
        <p:pic>
          <p:nvPicPr>
            <p:cNvPr id="2322" name="Google Shape;2322;p157"/>
            <p:cNvPicPr preferRelativeResize="0"/>
            <p:nvPr/>
          </p:nvPicPr>
          <p:blipFill>
            <a:blip r:embed="rId14">
              <a:alphaModFix/>
            </a:blip>
            <a:stretch>
              <a:fillRect/>
            </a:stretch>
          </p:blipFill>
          <p:spPr>
            <a:xfrm>
              <a:off x="7950099" y="2171375"/>
              <a:ext cx="245264" cy="316750"/>
            </a:xfrm>
            <a:prstGeom prst="rect">
              <a:avLst/>
            </a:prstGeom>
            <a:noFill/>
            <a:ln>
              <a:noFill/>
            </a:ln>
          </p:spPr>
        </p:pic>
        <p:pic>
          <p:nvPicPr>
            <p:cNvPr id="2323" name="Google Shape;2323;p157"/>
            <p:cNvPicPr preferRelativeResize="0"/>
            <p:nvPr/>
          </p:nvPicPr>
          <p:blipFill>
            <a:blip r:embed="rId14">
              <a:alphaModFix/>
            </a:blip>
            <a:stretch>
              <a:fillRect/>
            </a:stretch>
          </p:blipFill>
          <p:spPr>
            <a:xfrm>
              <a:off x="8240674" y="2095475"/>
              <a:ext cx="245264" cy="316750"/>
            </a:xfrm>
            <a:prstGeom prst="rect">
              <a:avLst/>
            </a:prstGeom>
            <a:noFill/>
            <a:ln>
              <a:noFill/>
            </a:ln>
          </p:spPr>
        </p:pic>
      </p:grpSp>
      <p:sp>
        <p:nvSpPr>
          <p:cNvPr id="2324" name="Google Shape;2324;p157"/>
          <p:cNvSpPr/>
          <p:nvPr/>
        </p:nvSpPr>
        <p:spPr>
          <a:xfrm rot="-5400000">
            <a:off x="2106425" y="3207775"/>
            <a:ext cx="3825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57"/>
          <p:cNvSpPr/>
          <p:nvPr/>
        </p:nvSpPr>
        <p:spPr>
          <a:xfrm rot="-5400000">
            <a:off x="3068000" y="3197719"/>
            <a:ext cx="3825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57"/>
          <p:cNvSpPr/>
          <p:nvPr/>
        </p:nvSpPr>
        <p:spPr>
          <a:xfrm rot="-5400000">
            <a:off x="4131725" y="3200115"/>
            <a:ext cx="3825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57"/>
          <p:cNvSpPr/>
          <p:nvPr/>
        </p:nvSpPr>
        <p:spPr>
          <a:xfrm rot="-5400000">
            <a:off x="5093300" y="3200115"/>
            <a:ext cx="3825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57"/>
          <p:cNvSpPr/>
          <p:nvPr/>
        </p:nvSpPr>
        <p:spPr>
          <a:xfrm rot="-5400000">
            <a:off x="6080825" y="3202739"/>
            <a:ext cx="3825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57"/>
          <p:cNvSpPr/>
          <p:nvPr/>
        </p:nvSpPr>
        <p:spPr>
          <a:xfrm rot="-5400000">
            <a:off x="7042400" y="3200115"/>
            <a:ext cx="3825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57"/>
          <p:cNvSpPr/>
          <p:nvPr/>
        </p:nvSpPr>
        <p:spPr>
          <a:xfrm rot="-5400000">
            <a:off x="1933375" y="2386838"/>
            <a:ext cx="3153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57"/>
          <p:cNvSpPr/>
          <p:nvPr/>
        </p:nvSpPr>
        <p:spPr>
          <a:xfrm rot="-5400000">
            <a:off x="3101600" y="2381800"/>
            <a:ext cx="3153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57"/>
          <p:cNvSpPr/>
          <p:nvPr/>
        </p:nvSpPr>
        <p:spPr>
          <a:xfrm rot="-5400000">
            <a:off x="4269825" y="2383025"/>
            <a:ext cx="3153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57"/>
          <p:cNvSpPr/>
          <p:nvPr/>
        </p:nvSpPr>
        <p:spPr>
          <a:xfrm rot="-5400000">
            <a:off x="5126900" y="2439162"/>
            <a:ext cx="3153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57"/>
          <p:cNvSpPr/>
          <p:nvPr/>
        </p:nvSpPr>
        <p:spPr>
          <a:xfrm rot="-5400000">
            <a:off x="5983975" y="2384325"/>
            <a:ext cx="3153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57"/>
          <p:cNvSpPr/>
          <p:nvPr/>
        </p:nvSpPr>
        <p:spPr>
          <a:xfrm rot="-5400000">
            <a:off x="7152200" y="2383012"/>
            <a:ext cx="3153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57"/>
          <p:cNvSpPr/>
          <p:nvPr/>
        </p:nvSpPr>
        <p:spPr>
          <a:xfrm rot="-5400000">
            <a:off x="8320425" y="2373312"/>
            <a:ext cx="3153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57"/>
          <p:cNvSpPr/>
          <p:nvPr/>
        </p:nvSpPr>
        <p:spPr>
          <a:xfrm rot="-5400000">
            <a:off x="8080175" y="3199815"/>
            <a:ext cx="382500" cy="361800"/>
          </a:xfrm>
          <a:prstGeom prst="rightArrow">
            <a:avLst>
              <a:gd name="adj1" fmla="val 50000"/>
              <a:gd name="adj2" fmla="val 50000"/>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graphicFrame>
        <p:nvGraphicFramePr>
          <p:cNvPr id="2342" name="Google Shape;2342;p158"/>
          <p:cNvGraphicFramePr/>
          <p:nvPr>
            <p:extLst>
              <p:ext uri="{D42A27DB-BD31-4B8C-83A1-F6EECF244321}">
                <p14:modId xmlns:p14="http://schemas.microsoft.com/office/powerpoint/2010/main" val="3246410696"/>
              </p:ext>
            </p:extLst>
          </p:nvPr>
        </p:nvGraphicFramePr>
        <p:xfrm>
          <a:off x="438938" y="1252950"/>
          <a:ext cx="7949250" cy="3285800"/>
        </p:xfrm>
        <a:graphic>
          <a:graphicData uri="http://schemas.openxmlformats.org/drawingml/2006/table">
            <a:tbl>
              <a:tblPr>
                <a:noFill/>
                <a:tableStyleId>{0D7EB12B-CCB7-4D6A-B26F-CBE0D4CDE907}</a:tableStyleId>
              </a:tblPr>
              <a:tblGrid>
                <a:gridCol w="2649750">
                  <a:extLst>
                    <a:ext uri="{9D8B030D-6E8A-4147-A177-3AD203B41FA5}">
                      <a16:colId xmlns:a16="http://schemas.microsoft.com/office/drawing/2014/main" val="20000"/>
                    </a:ext>
                  </a:extLst>
                </a:gridCol>
                <a:gridCol w="2649750">
                  <a:extLst>
                    <a:ext uri="{9D8B030D-6E8A-4147-A177-3AD203B41FA5}">
                      <a16:colId xmlns:a16="http://schemas.microsoft.com/office/drawing/2014/main" val="20001"/>
                    </a:ext>
                  </a:extLst>
                </a:gridCol>
                <a:gridCol w="2649750">
                  <a:extLst>
                    <a:ext uri="{9D8B030D-6E8A-4147-A177-3AD203B41FA5}">
                      <a16:colId xmlns:a16="http://schemas.microsoft.com/office/drawing/2014/main" val="20002"/>
                    </a:ext>
                  </a:extLst>
                </a:gridCol>
              </a:tblGrid>
              <a:tr h="366400">
                <a:tc gridSpan="3">
                  <a:txBody>
                    <a:bodyPr/>
                    <a:lstStyle/>
                    <a:p>
                      <a:pPr marL="0" lvl="0" indent="0" algn="ctr" rtl="0">
                        <a:spcBef>
                          <a:spcPts val="0"/>
                        </a:spcBef>
                        <a:spcAft>
                          <a:spcPts val="0"/>
                        </a:spcAft>
                        <a:buNone/>
                      </a:pPr>
                      <a:r>
                        <a:rPr lang="en" b="1">
                          <a:latin typeface="Roboto"/>
                          <a:ea typeface="Roboto"/>
                          <a:cs typeface="Roboto"/>
                          <a:sym typeface="Roboto"/>
                        </a:rPr>
                        <a:t>Programming Team</a:t>
                      </a:r>
                      <a:endParaRPr b="1">
                        <a:latin typeface="Roboto"/>
                        <a:ea typeface="Roboto"/>
                        <a:cs typeface="Roboto"/>
                        <a:sym typeface="Roboto"/>
                      </a:endParaRPr>
                    </a:p>
                  </a:txBody>
                  <a:tcPr marL="274300" marR="91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6400">
                <a:tc>
                  <a:txBody>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Maya Angelou</a:t>
                      </a:r>
                      <a:endParaRPr>
                        <a:latin typeface="Roboto"/>
                        <a:ea typeface="Roboto"/>
                        <a:cs typeface="Roboto"/>
                        <a:sym typeface="Roboto"/>
                      </a:endParaRPr>
                    </a:p>
                  </a:txBody>
                  <a:tcPr marL="274300" marR="91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EF6A"/>
                    </a:solidFill>
                  </a:tcPr>
                </a:tc>
                <a:tc>
                  <a:txBody>
                    <a:bodyPr/>
                    <a:lstStyle/>
                    <a:p>
                      <a:pPr marL="0" lvl="0" indent="0" algn="l" rtl="0">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Anne Sexton</a:t>
                      </a:r>
                      <a:endParaRPr/>
                    </a:p>
                  </a:txBody>
                  <a:tcPr marL="274300" marR="91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4FA786"/>
                    </a:solidFill>
                  </a:tcPr>
                </a:tc>
                <a:tc>
                  <a:txBody>
                    <a:bodyPr/>
                    <a:lstStyle/>
                    <a:p>
                      <a:pPr marL="0" lvl="0" indent="0" algn="l" rtl="0">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Gil Scott Heron</a:t>
                      </a:r>
                      <a:endParaRPr/>
                    </a:p>
                  </a:txBody>
                  <a:tcPr marL="274300" marR="9142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1D7E74"/>
                    </a:solidFill>
                  </a:tcPr>
                </a:tc>
                <a:extLst>
                  <a:ext uri="{0D108BD9-81ED-4DB2-BD59-A6C34878D82A}">
                    <a16:rowId xmlns:a16="http://schemas.microsoft.com/office/drawing/2014/main" val="10001"/>
                  </a:ext>
                </a:extLst>
              </a:tr>
              <a:tr h="2553000">
                <a:tc>
                  <a:txBody>
                    <a:bodyPr/>
                    <a:lstStyle/>
                    <a:p>
                      <a:pPr marL="0" lvl="0" indent="0" algn="l" rtl="0">
                        <a:spcBef>
                          <a:spcPts val="0"/>
                        </a:spcBef>
                        <a:spcAft>
                          <a:spcPts val="0"/>
                        </a:spcAft>
                        <a:buNone/>
                      </a:pPr>
                      <a:endParaRPr/>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dirty="0"/>
                    </a:p>
                  </a:txBody>
                  <a:tcPr marL="91425" marR="91425" marT="91425" marB="91425">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2343" name="Google Shape;2343;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Team’s Task</a:t>
            </a:r>
            <a:endParaRPr/>
          </a:p>
        </p:txBody>
      </p:sp>
      <p:sp>
        <p:nvSpPr>
          <p:cNvPr id="2344" name="Google Shape;2344;p15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Make a list of creative works you’ve written in the past. </a:t>
            </a:r>
            <a:endParaRPr/>
          </a:p>
        </p:txBody>
      </p:sp>
      <p:pic>
        <p:nvPicPr>
          <p:cNvPr id="2345" name="Google Shape;2345;p158"/>
          <p:cNvPicPr preferRelativeResize="0"/>
          <p:nvPr/>
        </p:nvPicPr>
        <p:blipFill>
          <a:blip r:embed="rId3">
            <a:alphaModFix/>
          </a:blip>
          <a:stretch>
            <a:fillRect/>
          </a:stretch>
        </p:blipFill>
        <p:spPr>
          <a:xfrm>
            <a:off x="739383" y="2315550"/>
            <a:ext cx="1949425" cy="1949425"/>
          </a:xfrm>
          <a:prstGeom prst="rect">
            <a:avLst/>
          </a:prstGeom>
          <a:noFill/>
          <a:ln>
            <a:noFill/>
          </a:ln>
          <a:effectLst>
            <a:outerShdw blurRad="57150" dist="19050" dir="5400000" algn="bl" rotWithShape="0">
              <a:srgbClr val="000000">
                <a:alpha val="50000"/>
              </a:srgbClr>
            </a:outerShdw>
          </a:effectLst>
        </p:spPr>
      </p:pic>
      <p:pic>
        <p:nvPicPr>
          <p:cNvPr id="2346" name="Google Shape;2346;p158"/>
          <p:cNvPicPr preferRelativeResize="0"/>
          <p:nvPr/>
        </p:nvPicPr>
        <p:blipFill rotWithShape="1">
          <a:blip r:embed="rId4">
            <a:alphaModFix/>
          </a:blip>
          <a:srcRect/>
          <a:stretch/>
        </p:blipFill>
        <p:spPr>
          <a:xfrm>
            <a:off x="3390658" y="2315550"/>
            <a:ext cx="1949425" cy="1949425"/>
          </a:xfrm>
          <a:prstGeom prst="rect">
            <a:avLst/>
          </a:prstGeom>
          <a:noFill/>
          <a:ln>
            <a:noFill/>
          </a:ln>
          <a:effectLst>
            <a:outerShdw blurRad="57150" dist="19050" dir="5400000" algn="bl" rotWithShape="0">
              <a:srgbClr val="000000">
                <a:alpha val="50000"/>
              </a:srgbClr>
            </a:outerShdw>
          </a:effectLst>
        </p:spPr>
      </p:pic>
      <p:pic>
        <p:nvPicPr>
          <p:cNvPr id="2347" name="Google Shape;2347;p158"/>
          <p:cNvPicPr preferRelativeResize="0"/>
          <p:nvPr/>
        </p:nvPicPr>
        <p:blipFill rotWithShape="1">
          <a:blip r:embed="rId5">
            <a:alphaModFix/>
          </a:blip>
          <a:srcRect/>
          <a:stretch/>
        </p:blipFill>
        <p:spPr>
          <a:xfrm>
            <a:off x="6131783" y="2315550"/>
            <a:ext cx="1949425" cy="19494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159"/>
          <p:cNvSpPr/>
          <p:nvPr/>
        </p:nvSpPr>
        <p:spPr>
          <a:xfrm>
            <a:off x="5128200" y="1286825"/>
            <a:ext cx="2148900" cy="339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rgbClr val="FFFFFF"/>
                </a:solidFill>
                <a:latin typeface="Roboto"/>
                <a:ea typeface="Roboto"/>
                <a:cs typeface="Roboto"/>
                <a:sym typeface="Roboto"/>
              </a:rPr>
              <a:t>Maya Angelou’s version</a:t>
            </a:r>
            <a:endParaRPr sz="1100" b="1">
              <a:solidFill>
                <a:srgbClr val="FFFFFF"/>
              </a:solidFill>
              <a:latin typeface="Roboto"/>
              <a:ea typeface="Roboto"/>
              <a:cs typeface="Roboto"/>
              <a:sym typeface="Roboto"/>
            </a:endParaRPr>
          </a:p>
        </p:txBody>
      </p:sp>
      <p:sp>
        <p:nvSpPr>
          <p:cNvPr id="2353" name="Google Shape;2353;p159"/>
          <p:cNvSpPr txBox="1">
            <a:spLocks noGrp="1"/>
          </p:cNvSpPr>
          <p:nvPr>
            <p:ph type="subTitle" idx="1"/>
          </p:nvPr>
        </p:nvSpPr>
        <p:spPr>
          <a:xfrm>
            <a:off x="978375" y="1286825"/>
            <a:ext cx="4090500" cy="328500"/>
          </a:xfrm>
          <a:prstGeom prst="rect">
            <a:avLst/>
          </a:prstGeom>
          <a:solidFill>
            <a:srgbClr val="F7EF6A"/>
          </a:solidFill>
        </p:spPr>
        <p:txBody>
          <a:bodyPr spcFirstLastPara="1" wrap="square" lIns="1005825" tIns="91425" rIns="91425" bIns="91425" anchor="t" anchorCtr="0">
            <a:noAutofit/>
          </a:bodyPr>
          <a:lstStyle/>
          <a:p>
            <a:pPr marL="0" lvl="0" indent="0" algn="l" rtl="0">
              <a:spcBef>
                <a:spcPts val="0"/>
              </a:spcBef>
              <a:spcAft>
                <a:spcPts val="0"/>
              </a:spcAft>
              <a:buNone/>
            </a:pPr>
            <a:r>
              <a:rPr lang="en" sz="1100" b="1">
                <a:solidFill>
                  <a:schemeClr val="dk1"/>
                </a:solidFill>
              </a:rPr>
              <a:t>Maya Angelou is programming away.</a:t>
            </a:r>
            <a:endParaRPr sz="1100" b="1"/>
          </a:p>
        </p:txBody>
      </p:sp>
      <p:sp>
        <p:nvSpPr>
          <p:cNvPr id="2354" name="Google Shape;2354;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Maya &amp; Gil Make Their Edits</a:t>
            </a:r>
            <a:endParaRPr dirty="0"/>
          </a:p>
        </p:txBody>
      </p:sp>
      <p:pic>
        <p:nvPicPr>
          <p:cNvPr id="2355" name="Google Shape;2355;p159"/>
          <p:cNvPicPr preferRelativeResize="0"/>
          <p:nvPr/>
        </p:nvPicPr>
        <p:blipFill>
          <a:blip r:embed="rId3">
            <a:alphaModFix/>
          </a:blip>
          <a:stretch>
            <a:fillRect/>
          </a:stretch>
        </p:blipFill>
        <p:spPr>
          <a:xfrm>
            <a:off x="4511900" y="928625"/>
            <a:ext cx="839900" cy="886974"/>
          </a:xfrm>
          <a:prstGeom prst="rect">
            <a:avLst/>
          </a:prstGeom>
          <a:noFill/>
          <a:ln>
            <a:noFill/>
          </a:ln>
          <a:effectLst>
            <a:outerShdw blurRad="57150" dist="19050" dir="5400000" algn="bl" rotWithShape="0">
              <a:srgbClr val="000000">
                <a:alpha val="50000"/>
              </a:srgbClr>
            </a:outerShdw>
          </a:effectLst>
        </p:spPr>
      </p:pic>
      <p:pic>
        <p:nvPicPr>
          <p:cNvPr id="2356" name="Google Shape;2356;p159"/>
          <p:cNvPicPr preferRelativeResize="0"/>
          <p:nvPr/>
        </p:nvPicPr>
        <p:blipFill>
          <a:blip r:embed="rId4">
            <a:alphaModFix/>
          </a:blip>
          <a:stretch>
            <a:fillRect/>
          </a:stretch>
        </p:blipFill>
        <p:spPr>
          <a:xfrm>
            <a:off x="374300" y="819550"/>
            <a:ext cx="1263050" cy="1263050"/>
          </a:xfrm>
          <a:prstGeom prst="rect">
            <a:avLst/>
          </a:prstGeom>
          <a:noFill/>
          <a:ln>
            <a:noFill/>
          </a:ln>
          <a:effectLst>
            <a:outerShdw blurRad="57150" dist="19050" dir="5400000" algn="bl" rotWithShape="0">
              <a:srgbClr val="000000">
                <a:alpha val="50000"/>
              </a:srgbClr>
            </a:outerShdw>
          </a:effectLst>
        </p:spPr>
      </p:pic>
      <p:sp>
        <p:nvSpPr>
          <p:cNvPr id="2357" name="Google Shape;2357;p159"/>
          <p:cNvSpPr/>
          <p:nvPr/>
        </p:nvSpPr>
        <p:spPr>
          <a:xfrm>
            <a:off x="5128200" y="3156875"/>
            <a:ext cx="2149200" cy="3285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Gil Scott Heron’s version</a:t>
            </a:r>
            <a:endParaRPr sz="1100" b="1">
              <a:solidFill>
                <a:srgbClr val="FFFFFF"/>
              </a:solidFill>
              <a:latin typeface="Roboto"/>
              <a:ea typeface="Roboto"/>
              <a:cs typeface="Roboto"/>
              <a:sym typeface="Roboto"/>
            </a:endParaRPr>
          </a:p>
        </p:txBody>
      </p:sp>
      <p:sp>
        <p:nvSpPr>
          <p:cNvPr id="2358" name="Google Shape;2358;p159"/>
          <p:cNvSpPr txBox="1">
            <a:spLocks noGrp="1"/>
          </p:cNvSpPr>
          <p:nvPr>
            <p:ph type="subTitle" idx="1"/>
          </p:nvPr>
        </p:nvSpPr>
        <p:spPr>
          <a:xfrm>
            <a:off x="978375" y="3156875"/>
            <a:ext cx="4090500" cy="328500"/>
          </a:xfrm>
          <a:prstGeom prst="rect">
            <a:avLst/>
          </a:prstGeom>
          <a:solidFill>
            <a:srgbClr val="1D7E74"/>
          </a:solidFill>
        </p:spPr>
        <p:txBody>
          <a:bodyPr spcFirstLastPara="1" wrap="square" lIns="1005825" tIns="91425" rIns="91425" bIns="91425" anchor="t" anchorCtr="0">
            <a:noAutofit/>
          </a:bodyPr>
          <a:lstStyle/>
          <a:p>
            <a:pPr marL="0" lvl="0" indent="0" algn="l" rtl="0">
              <a:spcBef>
                <a:spcPts val="0"/>
              </a:spcBef>
              <a:spcAft>
                <a:spcPts val="0"/>
              </a:spcAft>
              <a:buNone/>
            </a:pPr>
            <a:r>
              <a:rPr lang="en" sz="1100" b="1">
                <a:solidFill>
                  <a:srgbClr val="FFFFFF"/>
                </a:solidFill>
              </a:rPr>
              <a:t>Gil Scott Heron is programming away.</a:t>
            </a:r>
            <a:endParaRPr sz="1100" b="1">
              <a:solidFill>
                <a:srgbClr val="FFFFFF"/>
              </a:solidFill>
            </a:endParaRPr>
          </a:p>
        </p:txBody>
      </p:sp>
      <p:pic>
        <p:nvPicPr>
          <p:cNvPr id="2359" name="Google Shape;2359;p159"/>
          <p:cNvPicPr preferRelativeResize="0"/>
          <p:nvPr/>
        </p:nvPicPr>
        <p:blipFill>
          <a:blip r:embed="rId3">
            <a:alphaModFix/>
          </a:blip>
          <a:stretch>
            <a:fillRect/>
          </a:stretch>
        </p:blipFill>
        <p:spPr>
          <a:xfrm>
            <a:off x="4511900" y="2798675"/>
            <a:ext cx="839900" cy="886974"/>
          </a:xfrm>
          <a:prstGeom prst="rect">
            <a:avLst/>
          </a:prstGeom>
          <a:noFill/>
          <a:ln>
            <a:noFill/>
          </a:ln>
          <a:effectLst>
            <a:outerShdw blurRad="57150" dist="19050" dir="5400000" algn="bl" rotWithShape="0">
              <a:srgbClr val="000000">
                <a:alpha val="50000"/>
              </a:srgbClr>
            </a:outerShdw>
          </a:effectLst>
        </p:spPr>
      </p:pic>
      <p:pic>
        <p:nvPicPr>
          <p:cNvPr id="2360" name="Google Shape;2360;p159"/>
          <p:cNvPicPr preferRelativeResize="0"/>
          <p:nvPr/>
        </p:nvPicPr>
        <p:blipFill rotWithShape="1">
          <a:blip r:embed="rId5">
            <a:alphaModFix/>
          </a:blip>
          <a:srcRect/>
          <a:stretch/>
        </p:blipFill>
        <p:spPr>
          <a:xfrm>
            <a:off x="374904" y="2610638"/>
            <a:ext cx="1263050" cy="1263050"/>
          </a:xfrm>
          <a:prstGeom prst="rect">
            <a:avLst/>
          </a:prstGeom>
          <a:noFill/>
          <a:ln>
            <a:noFill/>
          </a:ln>
          <a:effectLst>
            <a:outerShdw blurRad="57150" dist="19050" dir="5400000" algn="bl" rotWithShape="0">
              <a:srgbClr val="000000">
                <a:alpha val="50000"/>
              </a:srgbClr>
            </a:outerShdw>
          </a:effectLst>
        </p:spPr>
      </p:pic>
      <p:sp>
        <p:nvSpPr>
          <p:cNvPr id="2361" name="Google Shape;2361;p159"/>
          <p:cNvSpPr/>
          <p:nvPr/>
        </p:nvSpPr>
        <p:spPr>
          <a:xfrm>
            <a:off x="5351800" y="1697515"/>
            <a:ext cx="3892625" cy="1276500"/>
          </a:xfrm>
          <a:prstGeom prst="rect">
            <a:avLst/>
          </a:prstGeom>
          <a:noFill/>
          <a:ln>
            <a:noFill/>
          </a:ln>
        </p:spPr>
        <p:txBody>
          <a:bodyPr spcFirstLastPara="1" wrap="square" lIns="45700" tIns="45700" rIns="45700" bIns="45700" anchor="t" anchorCtr="0">
            <a:noAutofit/>
          </a:bodyPr>
          <a:lstStyle/>
          <a:p>
            <a:pPr marL="0" marR="0" lvl="0" indent="0" algn="l" rtl="0">
              <a:lnSpc>
                <a:spcPct val="115000"/>
              </a:lnSpc>
              <a:spcBef>
                <a:spcPts val="0"/>
              </a:spcBef>
              <a:spcAft>
                <a:spcPts val="0"/>
              </a:spcAft>
              <a:buClr>
                <a:srgbClr val="000000"/>
              </a:buClr>
              <a:buSzPts val="1600"/>
              <a:buFont typeface="Calibri"/>
              <a:buNone/>
            </a:pPr>
            <a:r>
              <a:rPr lang="en" sz="1100" i="0" u="none" strike="noStrike" cap="none" dirty="0">
                <a:solidFill>
                  <a:srgbClr val="000000"/>
                </a:solidFill>
                <a:latin typeface="Inconsolata"/>
                <a:ea typeface="Inconsolata"/>
                <a:cs typeface="Inconsolata"/>
                <a:sym typeface="Inconsolata"/>
              </a:rPr>
              <a:t>&lt;ul&gt;</a:t>
            </a:r>
            <a:endParaRPr sz="1100" dirty="0">
              <a:latin typeface="Inconsolata"/>
              <a:ea typeface="Inconsolata"/>
              <a:cs typeface="Inconsolata"/>
              <a:sym typeface="Inconsolata"/>
            </a:endParaRPr>
          </a:p>
          <a:p>
            <a:pPr marL="0" marR="0" lvl="0" indent="0" algn="l" rtl="0">
              <a:lnSpc>
                <a:spcPct val="115000"/>
              </a:lnSpc>
              <a:spcBef>
                <a:spcPts val="0"/>
              </a:spcBef>
              <a:spcAft>
                <a:spcPts val="0"/>
              </a:spcAft>
              <a:buClr>
                <a:srgbClr val="000000"/>
              </a:buClr>
              <a:buSzPts val="1600"/>
              <a:buFont typeface="Calibri"/>
              <a:buNone/>
            </a:pPr>
            <a:r>
              <a:rPr lang="en" sz="1100" i="0" u="none" strike="noStrike" cap="none" dirty="0">
                <a:solidFill>
                  <a:srgbClr val="000000"/>
                </a:solidFill>
                <a:latin typeface="Inconsolata"/>
                <a:ea typeface="Inconsolata"/>
                <a:cs typeface="Inconsolata"/>
                <a:sym typeface="Inconsolata"/>
              </a:rPr>
              <a:t>    &lt;li&gt;On the Pulse of Morning&lt;/li&gt;</a:t>
            </a:r>
            <a:br>
              <a:rPr lang="en" sz="1100" i="0" u="none" strike="noStrike" cap="none" dirty="0">
                <a:solidFill>
                  <a:srgbClr val="000000"/>
                </a:solidFill>
                <a:latin typeface="Inconsolata"/>
                <a:ea typeface="Inconsolata"/>
                <a:cs typeface="Inconsolata"/>
                <a:sym typeface="Inconsolata"/>
              </a:rPr>
            </a:br>
            <a:r>
              <a:rPr lang="en" sz="1100" i="0" u="none" strike="noStrike" cap="none" dirty="0">
                <a:solidFill>
                  <a:srgbClr val="000000"/>
                </a:solidFill>
                <a:latin typeface="Inconsolata"/>
                <a:ea typeface="Inconsolata"/>
                <a:cs typeface="Inconsolata"/>
                <a:sym typeface="Inconsolata"/>
              </a:rPr>
              <a:t>    &lt;li&gt;I Know Why the Caged Bird Sings&lt;/li&gt;</a:t>
            </a:r>
            <a:br>
              <a:rPr lang="en" sz="1100" i="0" u="none" strike="noStrike" cap="none" dirty="0">
                <a:solidFill>
                  <a:srgbClr val="000000"/>
                </a:solidFill>
                <a:latin typeface="Inconsolata"/>
                <a:ea typeface="Inconsolata"/>
                <a:cs typeface="Inconsolata"/>
                <a:sym typeface="Inconsolata"/>
              </a:rPr>
            </a:br>
            <a:r>
              <a:rPr lang="en" sz="1100" i="0" u="none" strike="noStrike" cap="none" dirty="0">
                <a:solidFill>
                  <a:srgbClr val="000000"/>
                </a:solidFill>
                <a:latin typeface="Inconsolata"/>
                <a:ea typeface="Inconsolata"/>
                <a:cs typeface="Inconsolata"/>
                <a:sym typeface="Inconsolata"/>
              </a:rPr>
              <a:t>    &lt;li&gt;And Still I Rise&lt;/li&gt;</a:t>
            </a:r>
            <a:endParaRPr sz="1100" dirty="0">
              <a:latin typeface="Inconsolata"/>
              <a:ea typeface="Inconsolata"/>
              <a:cs typeface="Inconsolata"/>
              <a:sym typeface="Inconsolata"/>
            </a:endParaRPr>
          </a:p>
          <a:p>
            <a:pPr marL="0" marR="0" lvl="0" indent="0" algn="l" rtl="0">
              <a:lnSpc>
                <a:spcPct val="115000"/>
              </a:lnSpc>
              <a:spcBef>
                <a:spcPts val="0"/>
              </a:spcBef>
              <a:spcAft>
                <a:spcPts val="0"/>
              </a:spcAft>
              <a:buClr>
                <a:srgbClr val="000000"/>
              </a:buClr>
              <a:buSzPts val="1600"/>
              <a:buFont typeface="Calibri"/>
              <a:buNone/>
            </a:pPr>
            <a:r>
              <a:rPr lang="en" sz="1100" i="0" u="none" strike="noStrike" cap="none" dirty="0">
                <a:solidFill>
                  <a:srgbClr val="000000"/>
                </a:solidFill>
                <a:latin typeface="Inconsolata"/>
                <a:ea typeface="Inconsolata"/>
                <a:cs typeface="Inconsolata"/>
                <a:sym typeface="Inconsolata"/>
              </a:rPr>
              <a:t>&lt;/ul&gt;</a:t>
            </a:r>
            <a:endParaRPr sz="1100" dirty="0">
              <a:latin typeface="Inconsolata"/>
              <a:ea typeface="Inconsolata"/>
              <a:cs typeface="Inconsolata"/>
              <a:sym typeface="Inconsolata"/>
            </a:endParaRPr>
          </a:p>
        </p:txBody>
      </p:sp>
      <p:sp>
        <p:nvSpPr>
          <p:cNvPr id="2362" name="Google Shape;2362;p159"/>
          <p:cNvSpPr/>
          <p:nvPr/>
        </p:nvSpPr>
        <p:spPr>
          <a:xfrm>
            <a:off x="5351800" y="3568752"/>
            <a:ext cx="3892625" cy="1276500"/>
          </a:xfrm>
          <a:prstGeom prst="rect">
            <a:avLst/>
          </a:prstGeom>
          <a:noFill/>
          <a:ln>
            <a:noFill/>
          </a:ln>
        </p:spPr>
        <p:txBody>
          <a:bodyPr spcFirstLastPara="1" wrap="square" lIns="45700" tIns="45700" rIns="45700" bIns="45700" anchor="t" anchorCtr="0">
            <a:noAutofit/>
          </a:bodyPr>
          <a:lstStyle/>
          <a:p>
            <a:pPr marL="0" lvl="0" indent="0" algn="l" rtl="0">
              <a:lnSpc>
                <a:spcPct val="115000"/>
              </a:lnSpc>
              <a:spcBef>
                <a:spcPts val="0"/>
              </a:spcBef>
              <a:spcAft>
                <a:spcPts val="0"/>
              </a:spcAft>
              <a:buClr>
                <a:schemeClr val="dk1"/>
              </a:buClr>
              <a:buSzPts val="1600"/>
              <a:buFont typeface="Calibri"/>
              <a:buNone/>
            </a:pPr>
            <a:r>
              <a:rPr lang="en" sz="1200" dirty="0">
                <a:solidFill>
                  <a:schemeClr val="dk1"/>
                </a:solidFill>
                <a:latin typeface="Inconsolata"/>
                <a:ea typeface="Inconsolata"/>
                <a:cs typeface="Inconsolata"/>
                <a:sym typeface="Inconsolata"/>
              </a:rPr>
              <a:t>&lt;ul&gt;</a:t>
            </a:r>
            <a:endParaRPr sz="1200" dirty="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600"/>
              <a:buFont typeface="Calibri"/>
              <a:buNone/>
            </a:pPr>
            <a:r>
              <a:rPr lang="en" sz="1200" dirty="0">
                <a:solidFill>
                  <a:schemeClr val="dk1"/>
                </a:solidFill>
                <a:latin typeface="Inconsolata"/>
                <a:ea typeface="Inconsolata"/>
                <a:cs typeface="Inconsolata"/>
                <a:sym typeface="Inconsolata"/>
              </a:rPr>
              <a:t>    &lt;li&gt;Free Will&lt;/li&gt;</a:t>
            </a:r>
            <a:br>
              <a:rPr lang="en" sz="1200" dirty="0">
                <a:solidFill>
                  <a:schemeClr val="dk1"/>
                </a:solidFill>
                <a:latin typeface="Inconsolata"/>
                <a:ea typeface="Inconsolata"/>
                <a:cs typeface="Inconsolata"/>
                <a:sym typeface="Inconsolata"/>
              </a:rPr>
            </a:br>
            <a:r>
              <a:rPr lang="en" sz="1200" dirty="0">
                <a:solidFill>
                  <a:schemeClr val="dk1"/>
                </a:solidFill>
                <a:latin typeface="Inconsolata"/>
                <a:ea typeface="Inconsolata"/>
                <a:cs typeface="Inconsolata"/>
                <a:sym typeface="Inconsolata"/>
              </a:rPr>
              <a:t>    &lt;li&gt;Pieces of a Man&lt;/li&gt;</a:t>
            </a:r>
            <a:br>
              <a:rPr lang="en" sz="1200" dirty="0">
                <a:solidFill>
                  <a:schemeClr val="dk1"/>
                </a:solidFill>
                <a:latin typeface="Inconsolata"/>
                <a:ea typeface="Inconsolata"/>
                <a:cs typeface="Inconsolata"/>
                <a:sym typeface="Inconsolata"/>
              </a:rPr>
            </a:br>
            <a:r>
              <a:rPr lang="en" sz="1200" dirty="0">
                <a:solidFill>
                  <a:schemeClr val="dk1"/>
                </a:solidFill>
                <a:latin typeface="Inconsolata"/>
                <a:ea typeface="Inconsolata"/>
                <a:cs typeface="Inconsolata"/>
                <a:sym typeface="Inconsolata"/>
              </a:rPr>
              <a:t>    &lt;li&gt;The Revolution Will Not Be</a:t>
            </a:r>
            <a:br>
              <a:rPr lang="en" sz="1200" dirty="0">
                <a:solidFill>
                  <a:schemeClr val="dk1"/>
                </a:solidFill>
                <a:latin typeface="Inconsolata"/>
                <a:ea typeface="Inconsolata"/>
                <a:cs typeface="Inconsolata"/>
                <a:sym typeface="Inconsolata"/>
              </a:rPr>
            </a:br>
            <a:r>
              <a:rPr lang="en" sz="1200" dirty="0">
                <a:solidFill>
                  <a:schemeClr val="dk1"/>
                </a:solidFill>
                <a:latin typeface="Inconsolata"/>
                <a:ea typeface="Inconsolata"/>
                <a:cs typeface="Inconsolata"/>
                <a:sym typeface="Inconsolata"/>
              </a:rPr>
              <a:t>        Televised&lt;/li&gt;</a:t>
            </a:r>
            <a:endParaRPr sz="1200" dirty="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600"/>
              <a:buFont typeface="Calibri"/>
              <a:buNone/>
            </a:pPr>
            <a:r>
              <a:rPr lang="en" sz="1200" dirty="0">
                <a:solidFill>
                  <a:schemeClr val="dk1"/>
                </a:solidFill>
                <a:latin typeface="Inconsolata"/>
                <a:ea typeface="Inconsolata"/>
                <a:cs typeface="Inconsolata"/>
                <a:sym typeface="Inconsolata"/>
              </a:rPr>
              <a:t>&lt;/ul&gt;</a:t>
            </a:r>
            <a:endParaRPr sz="1200" dirty="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600"/>
              <a:buFont typeface="Calibri"/>
              <a:buNone/>
            </a:pPr>
            <a:endParaRPr sz="1200" dirty="0">
              <a:solidFill>
                <a:schemeClr val="dk1"/>
              </a:solidFill>
              <a:latin typeface="Inconsolata"/>
              <a:ea typeface="Inconsolata"/>
              <a:cs typeface="Inconsolata"/>
              <a:sym typeface="Inconsolata"/>
            </a:endParaRPr>
          </a:p>
          <a:p>
            <a:pPr marL="0" marR="0" lvl="0" indent="0" algn="l" rtl="0">
              <a:lnSpc>
                <a:spcPct val="115000"/>
              </a:lnSpc>
              <a:spcBef>
                <a:spcPts val="0"/>
              </a:spcBef>
              <a:spcAft>
                <a:spcPts val="0"/>
              </a:spcAft>
              <a:buClr>
                <a:srgbClr val="000000"/>
              </a:buClr>
              <a:buSzPts val="1600"/>
              <a:buFont typeface="Calibri"/>
              <a:buNone/>
            </a:pPr>
            <a:endParaRPr sz="1200" dirty="0">
              <a:latin typeface="Inconsolata"/>
              <a:ea typeface="Inconsolata"/>
              <a:cs typeface="Inconsolata"/>
              <a:sym typeface="Inconsolat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Different Solutions</a:t>
            </a:r>
            <a:endParaRPr/>
          </a:p>
        </p:txBody>
      </p:sp>
      <p:pic>
        <p:nvPicPr>
          <p:cNvPr id="2368" name="Google Shape;2368;p160"/>
          <p:cNvPicPr preferRelativeResize="0"/>
          <p:nvPr/>
        </p:nvPicPr>
        <p:blipFill>
          <a:blip r:embed="rId3">
            <a:alphaModFix/>
          </a:blip>
          <a:stretch>
            <a:fillRect/>
          </a:stretch>
        </p:blipFill>
        <p:spPr>
          <a:xfrm>
            <a:off x="374300" y="819550"/>
            <a:ext cx="1263050" cy="1263050"/>
          </a:xfrm>
          <a:prstGeom prst="rect">
            <a:avLst/>
          </a:prstGeom>
          <a:noFill/>
          <a:ln>
            <a:noFill/>
          </a:ln>
          <a:effectLst>
            <a:outerShdw blurRad="57150" dist="19050" dir="5400000" algn="bl" rotWithShape="0">
              <a:srgbClr val="000000">
                <a:alpha val="50000"/>
              </a:srgbClr>
            </a:outerShdw>
          </a:effectLst>
        </p:spPr>
      </p:pic>
      <p:sp>
        <p:nvSpPr>
          <p:cNvPr id="2369" name="Google Shape;2369;p160"/>
          <p:cNvSpPr/>
          <p:nvPr/>
        </p:nvSpPr>
        <p:spPr>
          <a:xfrm>
            <a:off x="6435350" y="1303725"/>
            <a:ext cx="2149200" cy="3285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Gil Scott Heron’s version</a:t>
            </a:r>
            <a:endParaRPr sz="1100" b="1">
              <a:solidFill>
                <a:srgbClr val="FFFFFF"/>
              </a:solidFill>
              <a:latin typeface="Roboto"/>
              <a:ea typeface="Roboto"/>
              <a:cs typeface="Roboto"/>
              <a:sym typeface="Roboto"/>
            </a:endParaRPr>
          </a:p>
        </p:txBody>
      </p:sp>
      <p:pic>
        <p:nvPicPr>
          <p:cNvPr id="2370" name="Google Shape;2370;p160"/>
          <p:cNvPicPr preferRelativeResize="0"/>
          <p:nvPr/>
        </p:nvPicPr>
        <p:blipFill rotWithShape="1">
          <a:blip r:embed="rId4">
            <a:alphaModFix/>
          </a:blip>
          <a:srcRect/>
          <a:stretch/>
        </p:blipFill>
        <p:spPr>
          <a:xfrm>
            <a:off x="4949979" y="844900"/>
            <a:ext cx="1263050" cy="1263050"/>
          </a:xfrm>
          <a:prstGeom prst="rect">
            <a:avLst/>
          </a:prstGeom>
          <a:noFill/>
          <a:ln>
            <a:noFill/>
          </a:ln>
          <a:effectLst>
            <a:outerShdw blurRad="57150" dist="19050" dir="5400000" algn="bl" rotWithShape="0">
              <a:srgbClr val="000000">
                <a:alpha val="50000"/>
              </a:srgbClr>
            </a:outerShdw>
          </a:effectLst>
        </p:spPr>
      </p:pic>
      <p:sp>
        <p:nvSpPr>
          <p:cNvPr id="2371" name="Google Shape;2371;p160"/>
          <p:cNvSpPr/>
          <p:nvPr/>
        </p:nvSpPr>
        <p:spPr>
          <a:xfrm>
            <a:off x="5113575" y="2244325"/>
            <a:ext cx="3972900" cy="1276500"/>
          </a:xfrm>
          <a:prstGeom prst="rect">
            <a:avLst/>
          </a:prstGeom>
          <a:noFill/>
          <a:ln>
            <a:noFill/>
          </a:ln>
        </p:spPr>
        <p:txBody>
          <a:bodyPr spcFirstLastPara="1" wrap="square" lIns="45700" tIns="45700" rIns="45700" bIns="45700" anchor="t" anchorCtr="0">
            <a:noAutofit/>
          </a:bodyPr>
          <a:lstStyle/>
          <a:p>
            <a:r>
              <a:rPr lang="en-US" sz="1000" dirty="0">
                <a:latin typeface="Inconsolata-dz for Powerline dz" panose="020B0609030003000000" pitchFamily="49" charset="0"/>
              </a:rPr>
              <a:t>&lt;ul&gt;</a:t>
            </a:r>
          </a:p>
          <a:p>
            <a:r>
              <a:rPr lang="en-US" sz="1000" dirty="0">
                <a:latin typeface="Inconsolata-dz for Powerline dz" panose="020B0609030003000000" pitchFamily="49" charset="0"/>
              </a:rPr>
              <a:t>    &lt;li&gt;Free Will&lt;/li&gt;</a:t>
            </a:r>
            <a:br>
              <a:rPr lang="en-US" sz="1000" dirty="0">
                <a:latin typeface="Inconsolata-dz for Powerline dz" panose="020B0609030003000000" pitchFamily="49" charset="0"/>
              </a:rPr>
            </a:br>
            <a:r>
              <a:rPr lang="en-US" sz="1000" dirty="0">
                <a:latin typeface="Inconsolata-dz for Powerline dz" panose="020B0609030003000000" pitchFamily="49" charset="0"/>
              </a:rPr>
              <a:t>    &lt;li&gt;Pieces of a Man&lt;/li&gt;</a:t>
            </a:r>
            <a:br>
              <a:rPr lang="en-US" sz="1000" dirty="0">
                <a:latin typeface="Inconsolata-dz for Powerline dz" panose="020B0609030003000000" pitchFamily="49" charset="0"/>
              </a:rPr>
            </a:br>
            <a:r>
              <a:rPr lang="en-US" sz="1000" dirty="0">
                <a:latin typeface="Inconsolata-dz for Powerline dz" panose="020B0609030003000000" pitchFamily="49" charset="0"/>
              </a:rPr>
              <a:t>    &lt;li&gt;The Revolution Will Not Be Televised&lt;/li&gt;</a:t>
            </a:r>
          </a:p>
          <a:p>
            <a:r>
              <a:rPr lang="en-US" sz="1000" dirty="0">
                <a:latin typeface="Inconsolata-dz for Powerline dz" panose="020B0609030003000000" pitchFamily="49" charset="0"/>
              </a:rPr>
              <a:t>&lt;/ul&gt;</a:t>
            </a:r>
          </a:p>
          <a:p>
            <a:br>
              <a:rPr lang="en-US" sz="1600" dirty="0"/>
            </a:br>
            <a:endParaRPr sz="1200" dirty="0">
              <a:solidFill>
                <a:schemeClr val="dk1"/>
              </a:solidFill>
              <a:latin typeface="Inconsolata"/>
              <a:ea typeface="Inconsolata"/>
              <a:cs typeface="Inconsolata"/>
              <a:sym typeface="Inconsolata"/>
            </a:endParaRPr>
          </a:p>
          <a:p>
            <a:pPr marL="0" marR="0" lvl="0" indent="0" algn="l" rtl="0">
              <a:lnSpc>
                <a:spcPct val="115000"/>
              </a:lnSpc>
              <a:spcBef>
                <a:spcPts val="0"/>
              </a:spcBef>
              <a:spcAft>
                <a:spcPts val="0"/>
              </a:spcAft>
              <a:buClr>
                <a:srgbClr val="000000"/>
              </a:buClr>
              <a:buSzPts val="1600"/>
              <a:buFont typeface="Calibri"/>
              <a:buNone/>
            </a:pPr>
            <a:endParaRPr sz="1200" dirty="0">
              <a:latin typeface="Inconsolata"/>
              <a:ea typeface="Inconsolata"/>
              <a:cs typeface="Inconsolata"/>
              <a:sym typeface="Inconsolata"/>
            </a:endParaRPr>
          </a:p>
        </p:txBody>
      </p:sp>
      <p:grpSp>
        <p:nvGrpSpPr>
          <p:cNvPr id="2372" name="Google Shape;2372;p160"/>
          <p:cNvGrpSpPr/>
          <p:nvPr/>
        </p:nvGrpSpPr>
        <p:grpSpPr>
          <a:xfrm>
            <a:off x="3949221" y="2244316"/>
            <a:ext cx="1000748" cy="1186955"/>
            <a:chOff x="7722400" y="2661775"/>
            <a:chExt cx="1202100" cy="1425600"/>
          </a:xfrm>
        </p:grpSpPr>
        <p:sp>
          <p:nvSpPr>
            <p:cNvPr id="2373" name="Google Shape;2373;p160"/>
            <p:cNvSpPr/>
            <p:nvPr/>
          </p:nvSpPr>
          <p:spPr>
            <a:xfrm>
              <a:off x="7722400" y="2661775"/>
              <a:ext cx="1202100" cy="1425600"/>
            </a:xfrm>
            <a:prstGeom prst="rect">
              <a:avLst/>
            </a:prstGeom>
            <a:solidFill>
              <a:srgbClr val="C00000"/>
            </a:solidFill>
            <a:ln w="9525" cap="flat" cmpd="sng">
              <a:solidFill>
                <a:schemeClr val="dk2"/>
              </a:solidFill>
              <a:prstDash val="solid"/>
              <a:round/>
              <a:headEnd type="none" w="sm" len="sm"/>
              <a:tailEnd type="none" w="sm" len="sm"/>
            </a:ln>
          </p:spPr>
          <p:txBody>
            <a:bodyPr spcFirstLastPara="1" wrap="square" lIns="91425" tIns="45700" rIns="91425" bIns="91425" anchor="t" anchorCtr="0">
              <a:noAutofit/>
            </a:bodyPr>
            <a:lstStyle/>
            <a:p>
              <a:pPr marL="0" lvl="0" indent="0" algn="ctr" rtl="0">
                <a:spcBef>
                  <a:spcPts val="0"/>
                </a:spcBef>
                <a:spcAft>
                  <a:spcPts val="0"/>
                </a:spcAft>
                <a:buClr>
                  <a:schemeClr val="dk1"/>
                </a:buClr>
                <a:buSzPts val="1100"/>
                <a:buFont typeface="Arial"/>
                <a:buNone/>
              </a:pPr>
              <a:r>
                <a:rPr lang="en" sz="1200" b="1">
                  <a:solidFill>
                    <a:srgbClr val="FFFFFF"/>
                  </a:solidFill>
                  <a:latin typeface="Roboto"/>
                  <a:ea typeface="Roboto"/>
                  <a:cs typeface="Roboto"/>
                  <a:sym typeface="Roboto"/>
                </a:rPr>
                <a:t>DIFFERENT</a:t>
              </a:r>
              <a:endParaRPr sz="1200" b="1">
                <a:latin typeface="Roboto"/>
                <a:ea typeface="Roboto"/>
                <a:cs typeface="Roboto"/>
                <a:sym typeface="Roboto"/>
              </a:endParaRPr>
            </a:p>
          </p:txBody>
        </p:sp>
        <p:pic>
          <p:nvPicPr>
            <p:cNvPr id="2374" name="Google Shape;2374;p160"/>
            <p:cNvPicPr preferRelativeResize="0"/>
            <p:nvPr/>
          </p:nvPicPr>
          <p:blipFill>
            <a:blip r:embed="rId5">
              <a:alphaModFix/>
            </a:blip>
            <a:stretch>
              <a:fillRect/>
            </a:stretch>
          </p:blipFill>
          <p:spPr>
            <a:xfrm>
              <a:off x="7835113" y="2979146"/>
              <a:ext cx="976676" cy="975754"/>
            </a:xfrm>
            <a:prstGeom prst="rect">
              <a:avLst/>
            </a:prstGeom>
            <a:noFill/>
            <a:ln>
              <a:noFill/>
            </a:ln>
            <a:effectLst>
              <a:outerShdw blurRad="57150" dist="19050" dir="5400000" algn="bl" rotWithShape="0">
                <a:srgbClr val="000000">
                  <a:alpha val="50000"/>
                </a:srgbClr>
              </a:outerShdw>
            </a:effectLst>
          </p:spPr>
        </p:pic>
      </p:grpSp>
      <p:sp>
        <p:nvSpPr>
          <p:cNvPr id="2375" name="Google Shape;2375;p160"/>
          <p:cNvSpPr/>
          <p:nvPr/>
        </p:nvSpPr>
        <p:spPr>
          <a:xfrm>
            <a:off x="431225" y="2250415"/>
            <a:ext cx="3776100" cy="1276500"/>
          </a:xfrm>
          <a:prstGeom prst="rect">
            <a:avLst/>
          </a:prstGeom>
          <a:noFill/>
          <a:ln>
            <a:noFill/>
          </a:ln>
        </p:spPr>
        <p:txBody>
          <a:bodyPr spcFirstLastPara="1" wrap="square" lIns="45700" tIns="45700" rIns="45700" bIns="45700" anchor="t" anchorCtr="0">
            <a:noAutofit/>
          </a:bodyPr>
          <a:lstStyle/>
          <a:p>
            <a:r>
              <a:rPr lang="en-US" sz="1000" dirty="0">
                <a:latin typeface="Inconsolata-dz for Powerline dz" panose="020B0609030003000000" pitchFamily="49" charset="0"/>
              </a:rPr>
              <a:t>&lt;ul&gt;</a:t>
            </a:r>
          </a:p>
          <a:p>
            <a:r>
              <a:rPr lang="en-US" sz="1000" dirty="0">
                <a:latin typeface="Inconsolata-dz for Powerline dz" panose="020B0609030003000000" pitchFamily="49" charset="0"/>
              </a:rPr>
              <a:t>    &lt;li&gt;On the Pulse of Morning&lt;/li&gt;</a:t>
            </a:r>
            <a:br>
              <a:rPr lang="en-US" sz="1000" dirty="0">
                <a:latin typeface="Inconsolata-dz for Powerline dz" panose="020B0609030003000000" pitchFamily="49" charset="0"/>
              </a:rPr>
            </a:br>
            <a:r>
              <a:rPr lang="en-US" sz="1000" dirty="0">
                <a:latin typeface="Inconsolata-dz for Powerline dz" panose="020B0609030003000000" pitchFamily="49" charset="0"/>
              </a:rPr>
              <a:t>    &lt;li&gt;I Know Why the Caged Bird Sings&lt;/li&gt;</a:t>
            </a:r>
            <a:br>
              <a:rPr lang="en-US" sz="1000" dirty="0">
                <a:latin typeface="Inconsolata-dz for Powerline dz" panose="020B0609030003000000" pitchFamily="49" charset="0"/>
              </a:rPr>
            </a:br>
            <a:r>
              <a:rPr lang="en-US" sz="1000" dirty="0">
                <a:latin typeface="Inconsolata-dz for Powerline dz" panose="020B0609030003000000" pitchFamily="49" charset="0"/>
              </a:rPr>
              <a:t>    &lt;li&gt;And Still I Rise&lt;/li&gt;</a:t>
            </a:r>
          </a:p>
          <a:p>
            <a:r>
              <a:rPr lang="en-US" sz="1000" dirty="0">
                <a:latin typeface="Inconsolata-dz for Powerline dz" panose="020B0609030003000000" pitchFamily="49" charset="0"/>
              </a:rPr>
              <a:t>&lt;/ul&gt;</a:t>
            </a:r>
          </a:p>
          <a:p>
            <a:br>
              <a:rPr lang="en-US" sz="1600" dirty="0"/>
            </a:br>
            <a:endParaRPr sz="1600" dirty="0">
              <a:latin typeface="Arial" panose="020B0604020202020204" pitchFamily="34" charset="0"/>
              <a:ea typeface="Inconsolata"/>
              <a:cs typeface="Arial" panose="020B0604020202020204" pitchFamily="34" charset="0"/>
              <a:sym typeface="Inconsolata"/>
            </a:endParaRPr>
          </a:p>
        </p:txBody>
      </p:sp>
      <p:sp>
        <p:nvSpPr>
          <p:cNvPr id="2376" name="Google Shape;2376;p160"/>
          <p:cNvSpPr/>
          <p:nvPr/>
        </p:nvSpPr>
        <p:spPr>
          <a:xfrm>
            <a:off x="1928475" y="1306775"/>
            <a:ext cx="2148900" cy="339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Maya Angelou’s version</a:t>
            </a:r>
            <a:endParaRPr sz="1100" b="1">
              <a:solidFill>
                <a:srgbClr val="FFFFFF"/>
              </a:solidFill>
              <a:latin typeface="Roboto"/>
              <a:ea typeface="Roboto"/>
              <a:cs typeface="Roboto"/>
              <a:sym typeface="Roboto"/>
            </a:endParaRPr>
          </a:p>
        </p:txBody>
      </p:sp>
      <p:pic>
        <p:nvPicPr>
          <p:cNvPr id="2377" name="Google Shape;2377;p160"/>
          <p:cNvPicPr preferRelativeResize="0"/>
          <p:nvPr/>
        </p:nvPicPr>
        <p:blipFill>
          <a:blip r:embed="rId6">
            <a:alphaModFix/>
          </a:blip>
          <a:stretch>
            <a:fillRect/>
          </a:stretch>
        </p:blipFill>
        <p:spPr>
          <a:xfrm>
            <a:off x="1352025" y="1007588"/>
            <a:ext cx="839900" cy="886974"/>
          </a:xfrm>
          <a:prstGeom prst="rect">
            <a:avLst/>
          </a:prstGeom>
          <a:noFill/>
          <a:ln>
            <a:noFill/>
          </a:ln>
          <a:effectLst>
            <a:outerShdw blurRad="57150" dist="19050" dir="5400000" algn="bl" rotWithShape="0">
              <a:srgbClr val="000000">
                <a:alpha val="50000"/>
              </a:srgbClr>
            </a:outerShdw>
          </a:effectLst>
        </p:spPr>
      </p:pic>
      <p:pic>
        <p:nvPicPr>
          <p:cNvPr id="2378" name="Google Shape;2378;p160"/>
          <p:cNvPicPr preferRelativeResize="0"/>
          <p:nvPr/>
        </p:nvPicPr>
        <p:blipFill>
          <a:blip r:embed="rId6">
            <a:alphaModFix/>
          </a:blip>
          <a:stretch>
            <a:fillRect/>
          </a:stretch>
        </p:blipFill>
        <p:spPr>
          <a:xfrm>
            <a:off x="5895250" y="945525"/>
            <a:ext cx="839900" cy="8869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Resolution</a:t>
            </a:r>
            <a:endParaRPr/>
          </a:p>
        </p:txBody>
      </p:sp>
      <p:pic>
        <p:nvPicPr>
          <p:cNvPr id="2384" name="Google Shape;2384;p161"/>
          <p:cNvPicPr preferRelativeResize="0"/>
          <p:nvPr/>
        </p:nvPicPr>
        <p:blipFill>
          <a:blip r:embed="rId3">
            <a:alphaModFix/>
          </a:blip>
          <a:stretch>
            <a:fillRect/>
          </a:stretch>
        </p:blipFill>
        <p:spPr>
          <a:xfrm>
            <a:off x="374300" y="819550"/>
            <a:ext cx="1263050" cy="1263050"/>
          </a:xfrm>
          <a:prstGeom prst="rect">
            <a:avLst/>
          </a:prstGeom>
          <a:noFill/>
          <a:ln>
            <a:noFill/>
          </a:ln>
          <a:effectLst>
            <a:outerShdw blurRad="57150" dist="19050" dir="5400000" algn="bl" rotWithShape="0">
              <a:srgbClr val="000000">
                <a:alpha val="50000"/>
              </a:srgbClr>
            </a:outerShdw>
          </a:effectLst>
        </p:spPr>
      </p:pic>
      <p:pic>
        <p:nvPicPr>
          <p:cNvPr id="2385" name="Google Shape;2385;p161"/>
          <p:cNvPicPr preferRelativeResize="0"/>
          <p:nvPr/>
        </p:nvPicPr>
        <p:blipFill rotWithShape="1">
          <a:blip r:embed="rId4">
            <a:alphaModFix/>
          </a:blip>
          <a:srcRect/>
          <a:stretch/>
        </p:blipFill>
        <p:spPr>
          <a:xfrm>
            <a:off x="374904" y="2610638"/>
            <a:ext cx="1263050" cy="1263050"/>
          </a:xfrm>
          <a:prstGeom prst="rect">
            <a:avLst/>
          </a:prstGeom>
          <a:noFill/>
          <a:ln>
            <a:noFill/>
          </a:ln>
          <a:effectLst>
            <a:outerShdw blurRad="57150" dist="19050" dir="5400000" algn="bl" rotWithShape="0">
              <a:srgbClr val="000000">
                <a:alpha val="50000"/>
              </a:srgbClr>
            </a:outerShdw>
          </a:effectLst>
        </p:spPr>
      </p:pic>
      <p:sp>
        <p:nvSpPr>
          <p:cNvPr id="2386" name="Google Shape;2386;p161"/>
          <p:cNvSpPr/>
          <p:nvPr/>
        </p:nvSpPr>
        <p:spPr>
          <a:xfrm>
            <a:off x="5926200" y="1286825"/>
            <a:ext cx="2646300" cy="2729700"/>
          </a:xfrm>
          <a:prstGeom prst="rect">
            <a:avLst/>
          </a:prstGeom>
          <a:solidFill>
            <a:srgbClr val="EFEFEF"/>
          </a:solidFill>
          <a:ln>
            <a:noFill/>
          </a:ln>
        </p:spPr>
        <p:txBody>
          <a:bodyPr spcFirstLastPara="1" wrap="square" lIns="274300" tIns="91425" rIns="91425" bIns="91425" anchor="ctr" anchorCtr="0">
            <a:noAutofit/>
          </a:bodyPr>
          <a:lstStyle/>
          <a:p>
            <a:r>
              <a:rPr lang="en-US" b="1" dirty="0"/>
              <a:t>Let’s settle on this:</a:t>
            </a:r>
            <a:endParaRPr lang="en-US" sz="1800" dirty="0"/>
          </a:p>
          <a:p>
            <a:br>
              <a:rPr lang="en-US" sz="1800" dirty="0"/>
            </a:br>
            <a:r>
              <a:rPr lang="en-US" dirty="0">
                <a:latin typeface="Inconsolata-dz for Powerline dz" panose="020B0609030003000000" pitchFamily="49" charset="0"/>
              </a:rPr>
              <a:t>&lt;ul&gt; </a:t>
            </a:r>
            <a:endParaRPr lang="en-US" sz="1800" dirty="0">
              <a:latin typeface="Inconsolata-dz for Powerline dz" panose="020B0609030003000000" pitchFamily="49" charset="0"/>
            </a:endParaRPr>
          </a:p>
          <a:p>
            <a:r>
              <a:rPr lang="en-US" dirty="0">
                <a:latin typeface="Inconsolata-dz for Powerline dz" panose="020B0609030003000000" pitchFamily="49" charset="0"/>
              </a:rPr>
              <a:t>    &lt;li&gt;Poems&lt;/li&gt;</a:t>
            </a:r>
            <a:endParaRPr lang="en-US" sz="1800" dirty="0">
              <a:latin typeface="Inconsolata-dz for Powerline dz" panose="020B0609030003000000" pitchFamily="49" charset="0"/>
            </a:endParaRPr>
          </a:p>
          <a:p>
            <a:r>
              <a:rPr lang="en-US" dirty="0">
                <a:latin typeface="Inconsolata-dz for Powerline dz" panose="020B0609030003000000" pitchFamily="49" charset="0"/>
              </a:rPr>
              <a:t>    &lt;li&gt;Albums&lt;/li&gt;</a:t>
            </a:r>
            <a:endParaRPr lang="en-US" sz="1800" dirty="0">
              <a:latin typeface="Inconsolata-dz for Powerline dz" panose="020B0609030003000000" pitchFamily="49" charset="0"/>
            </a:endParaRPr>
          </a:p>
          <a:p>
            <a:r>
              <a:rPr lang="en-US" dirty="0">
                <a:latin typeface="Inconsolata-dz for Powerline dz" panose="020B0609030003000000" pitchFamily="49" charset="0"/>
              </a:rPr>
              <a:t>    &lt;li&gt;Songs&lt;/li&gt;</a:t>
            </a:r>
            <a:endParaRPr lang="en-US" sz="1800" dirty="0">
              <a:latin typeface="Inconsolata-dz for Powerline dz" panose="020B0609030003000000" pitchFamily="49" charset="0"/>
            </a:endParaRPr>
          </a:p>
          <a:p>
            <a:r>
              <a:rPr lang="en-US" dirty="0">
                <a:latin typeface="Inconsolata-dz for Powerline dz" panose="020B0609030003000000" pitchFamily="49" charset="0"/>
              </a:rPr>
              <a:t>&lt;/ul&gt;</a:t>
            </a:r>
            <a:endParaRPr lang="en-US" sz="1800" dirty="0">
              <a:latin typeface="Inconsolata-dz for Powerline dz" panose="020B0609030003000000" pitchFamily="49" charset="0"/>
            </a:endParaRPr>
          </a:p>
          <a:p>
            <a:br>
              <a:rPr lang="en-US" sz="1800" dirty="0"/>
            </a:br>
            <a:endParaRPr sz="1800" dirty="0">
              <a:latin typeface="Inconsolata"/>
              <a:ea typeface="Inconsolata"/>
              <a:cs typeface="Inconsolata"/>
              <a:sym typeface="Inconsolata"/>
            </a:endParaRPr>
          </a:p>
        </p:txBody>
      </p:sp>
      <p:sp>
        <p:nvSpPr>
          <p:cNvPr id="2387" name="Google Shape;2387;p161"/>
          <p:cNvSpPr/>
          <p:nvPr/>
        </p:nvSpPr>
        <p:spPr>
          <a:xfrm>
            <a:off x="2267925" y="1697515"/>
            <a:ext cx="3776100" cy="1276500"/>
          </a:xfrm>
          <a:prstGeom prst="rect">
            <a:avLst/>
          </a:prstGeom>
          <a:noFill/>
          <a:ln>
            <a:noFill/>
          </a:ln>
        </p:spPr>
        <p:txBody>
          <a:bodyPr spcFirstLastPara="1" wrap="square" lIns="45700" tIns="45700" rIns="45700" bIns="45700" anchor="t" anchorCtr="0">
            <a:noAutofit/>
          </a:bodyPr>
          <a:lstStyle/>
          <a:p>
            <a:pPr marL="0" marR="0" lvl="0" indent="0" algn="l" rtl="0">
              <a:lnSpc>
                <a:spcPct val="115000"/>
              </a:lnSpc>
              <a:spcBef>
                <a:spcPts val="0"/>
              </a:spcBef>
              <a:spcAft>
                <a:spcPts val="0"/>
              </a:spcAft>
              <a:buClr>
                <a:srgbClr val="000000"/>
              </a:buClr>
              <a:buSzPts val="1600"/>
              <a:buFont typeface="Calibri"/>
              <a:buNone/>
            </a:pPr>
            <a:r>
              <a:rPr lang="en" sz="1200" i="0" u="none" strike="noStrike" cap="none">
                <a:solidFill>
                  <a:srgbClr val="000000"/>
                </a:solidFill>
                <a:latin typeface="Inconsolata"/>
                <a:ea typeface="Inconsolata"/>
                <a:cs typeface="Inconsolata"/>
                <a:sym typeface="Inconsolata"/>
              </a:rPr>
              <a:t>&lt;ul&gt;</a:t>
            </a:r>
            <a:endParaRPr sz="1200">
              <a:latin typeface="Inconsolata"/>
              <a:ea typeface="Inconsolata"/>
              <a:cs typeface="Inconsolata"/>
              <a:sym typeface="Inconsolata"/>
            </a:endParaRPr>
          </a:p>
          <a:p>
            <a:pPr marL="0" marR="0" lvl="0" indent="0" algn="l" rtl="0">
              <a:lnSpc>
                <a:spcPct val="115000"/>
              </a:lnSpc>
              <a:spcBef>
                <a:spcPts val="0"/>
              </a:spcBef>
              <a:spcAft>
                <a:spcPts val="0"/>
              </a:spcAft>
              <a:buClr>
                <a:srgbClr val="000000"/>
              </a:buClr>
              <a:buSzPts val="1600"/>
              <a:buFont typeface="Calibri"/>
              <a:buNone/>
            </a:pPr>
            <a:r>
              <a:rPr lang="en" sz="1200" i="0" u="none" strike="noStrike" cap="none">
                <a:solidFill>
                  <a:srgbClr val="000000"/>
                </a:solidFill>
                <a:latin typeface="Inconsolata"/>
                <a:ea typeface="Inconsolata"/>
                <a:cs typeface="Inconsolata"/>
                <a:sym typeface="Inconsolata"/>
              </a:rPr>
              <a:t>    &lt;li&gt;On the Pulse of Morning&lt;/li&gt;</a:t>
            </a:r>
            <a:br>
              <a:rPr lang="en" sz="1200" i="0" u="none" strike="noStrike" cap="none">
                <a:solidFill>
                  <a:srgbClr val="000000"/>
                </a:solidFill>
                <a:latin typeface="Inconsolata"/>
                <a:ea typeface="Inconsolata"/>
                <a:cs typeface="Inconsolata"/>
                <a:sym typeface="Inconsolata"/>
              </a:rPr>
            </a:br>
            <a:r>
              <a:rPr lang="en" sz="1200" i="0" u="none" strike="noStrike" cap="none">
                <a:solidFill>
                  <a:srgbClr val="000000"/>
                </a:solidFill>
                <a:latin typeface="Inconsolata"/>
                <a:ea typeface="Inconsolata"/>
                <a:cs typeface="Inconsolata"/>
                <a:sym typeface="Inconsolata"/>
              </a:rPr>
              <a:t>    &lt;li&gt;I Know Why the Caged Bird Sings&lt;/li&gt;</a:t>
            </a:r>
            <a:br>
              <a:rPr lang="en" sz="1200" i="0" u="none" strike="noStrike" cap="none">
                <a:solidFill>
                  <a:srgbClr val="000000"/>
                </a:solidFill>
                <a:latin typeface="Inconsolata"/>
                <a:ea typeface="Inconsolata"/>
                <a:cs typeface="Inconsolata"/>
                <a:sym typeface="Inconsolata"/>
              </a:rPr>
            </a:br>
            <a:r>
              <a:rPr lang="en" sz="1200" i="0" u="none" strike="noStrike" cap="none">
                <a:solidFill>
                  <a:srgbClr val="000000"/>
                </a:solidFill>
                <a:latin typeface="Inconsolata"/>
                <a:ea typeface="Inconsolata"/>
                <a:cs typeface="Inconsolata"/>
                <a:sym typeface="Inconsolata"/>
              </a:rPr>
              <a:t>    &lt;li&gt;And Still I Rise&lt;/li&gt;</a:t>
            </a:r>
            <a:endParaRPr sz="1200">
              <a:latin typeface="Inconsolata"/>
              <a:ea typeface="Inconsolata"/>
              <a:cs typeface="Inconsolata"/>
              <a:sym typeface="Inconsolata"/>
            </a:endParaRPr>
          </a:p>
          <a:p>
            <a:pPr marL="0" marR="0" lvl="0" indent="0" algn="l" rtl="0">
              <a:lnSpc>
                <a:spcPct val="115000"/>
              </a:lnSpc>
              <a:spcBef>
                <a:spcPts val="0"/>
              </a:spcBef>
              <a:spcAft>
                <a:spcPts val="0"/>
              </a:spcAft>
              <a:buClr>
                <a:srgbClr val="000000"/>
              </a:buClr>
              <a:buSzPts val="1600"/>
              <a:buFont typeface="Calibri"/>
              <a:buNone/>
            </a:pPr>
            <a:r>
              <a:rPr lang="en" sz="1200" i="0" u="none" strike="noStrike" cap="none">
                <a:solidFill>
                  <a:srgbClr val="000000"/>
                </a:solidFill>
                <a:latin typeface="Inconsolata"/>
                <a:ea typeface="Inconsolata"/>
                <a:cs typeface="Inconsolata"/>
                <a:sym typeface="Inconsolata"/>
              </a:rPr>
              <a:t>&lt;/ul&gt;</a:t>
            </a:r>
            <a:endParaRPr sz="1200">
              <a:latin typeface="Inconsolata"/>
              <a:ea typeface="Inconsolata"/>
              <a:cs typeface="Inconsolata"/>
              <a:sym typeface="Inconsolata"/>
            </a:endParaRPr>
          </a:p>
        </p:txBody>
      </p:sp>
      <p:sp>
        <p:nvSpPr>
          <p:cNvPr id="2388" name="Google Shape;2388;p161"/>
          <p:cNvSpPr/>
          <p:nvPr/>
        </p:nvSpPr>
        <p:spPr>
          <a:xfrm>
            <a:off x="1927800" y="1286825"/>
            <a:ext cx="2148900" cy="339300"/>
          </a:xfrm>
          <a:prstGeom prst="roundRect">
            <a:avLst>
              <a:gd name="adj" fmla="val 16667"/>
            </a:avLst>
          </a:prstGeom>
          <a:solidFill>
            <a:srgbClr val="F7EF6A"/>
          </a:solidFill>
          <a:ln w="9525" cap="flat" cmpd="sng">
            <a:solidFill>
              <a:schemeClr val="dk2"/>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100" b="1">
                <a:latin typeface="Roboto"/>
                <a:ea typeface="Roboto"/>
                <a:cs typeface="Roboto"/>
                <a:sym typeface="Roboto"/>
              </a:rPr>
              <a:t>Maya Angelou’s version</a:t>
            </a:r>
            <a:endParaRPr sz="1100" b="1">
              <a:latin typeface="Roboto"/>
              <a:ea typeface="Roboto"/>
              <a:cs typeface="Roboto"/>
              <a:sym typeface="Roboto"/>
            </a:endParaRPr>
          </a:p>
        </p:txBody>
      </p:sp>
      <p:pic>
        <p:nvPicPr>
          <p:cNvPr id="2389" name="Google Shape;2389;p161"/>
          <p:cNvPicPr preferRelativeResize="0"/>
          <p:nvPr/>
        </p:nvPicPr>
        <p:blipFill>
          <a:blip r:embed="rId5">
            <a:alphaModFix/>
          </a:blip>
          <a:stretch>
            <a:fillRect/>
          </a:stretch>
        </p:blipFill>
        <p:spPr>
          <a:xfrm>
            <a:off x="1311500" y="928625"/>
            <a:ext cx="839900" cy="886974"/>
          </a:xfrm>
          <a:prstGeom prst="rect">
            <a:avLst/>
          </a:prstGeom>
          <a:noFill/>
          <a:ln>
            <a:noFill/>
          </a:ln>
          <a:effectLst>
            <a:outerShdw blurRad="57150" dist="19050" dir="5400000" algn="bl" rotWithShape="0">
              <a:srgbClr val="000000">
                <a:alpha val="50000"/>
              </a:srgbClr>
            </a:outerShdw>
          </a:effectLst>
        </p:spPr>
      </p:pic>
      <p:sp>
        <p:nvSpPr>
          <p:cNvPr id="2390" name="Google Shape;2390;p161"/>
          <p:cNvSpPr/>
          <p:nvPr/>
        </p:nvSpPr>
        <p:spPr>
          <a:xfrm>
            <a:off x="1927800" y="3156875"/>
            <a:ext cx="2149200" cy="328500"/>
          </a:xfrm>
          <a:prstGeom prst="roundRect">
            <a:avLst>
              <a:gd name="adj" fmla="val 16667"/>
            </a:avLst>
          </a:prstGeom>
          <a:solidFill>
            <a:srgbClr val="4FA786"/>
          </a:solidFill>
          <a:ln w="9525" cap="flat" cmpd="sng">
            <a:solidFill>
              <a:schemeClr val="dk2"/>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Gil Scott Heron’s version</a:t>
            </a:r>
            <a:endParaRPr sz="1100" b="1">
              <a:solidFill>
                <a:srgbClr val="FFFFFF"/>
              </a:solidFill>
              <a:latin typeface="Roboto"/>
              <a:ea typeface="Roboto"/>
              <a:cs typeface="Roboto"/>
              <a:sym typeface="Roboto"/>
            </a:endParaRPr>
          </a:p>
        </p:txBody>
      </p:sp>
      <p:pic>
        <p:nvPicPr>
          <p:cNvPr id="2391" name="Google Shape;2391;p161"/>
          <p:cNvPicPr preferRelativeResize="0"/>
          <p:nvPr/>
        </p:nvPicPr>
        <p:blipFill>
          <a:blip r:embed="rId5">
            <a:alphaModFix/>
          </a:blip>
          <a:stretch>
            <a:fillRect/>
          </a:stretch>
        </p:blipFill>
        <p:spPr>
          <a:xfrm>
            <a:off x="1311500" y="2798675"/>
            <a:ext cx="839900" cy="886974"/>
          </a:xfrm>
          <a:prstGeom prst="rect">
            <a:avLst/>
          </a:prstGeom>
          <a:noFill/>
          <a:ln>
            <a:noFill/>
          </a:ln>
          <a:effectLst>
            <a:outerShdw blurRad="57150" dist="19050" dir="5400000" algn="bl" rotWithShape="0">
              <a:srgbClr val="000000">
                <a:alpha val="50000"/>
              </a:srgbClr>
            </a:outerShdw>
          </a:effectLst>
        </p:spPr>
      </p:pic>
      <p:sp>
        <p:nvSpPr>
          <p:cNvPr id="2392" name="Google Shape;2392;p161"/>
          <p:cNvSpPr/>
          <p:nvPr/>
        </p:nvSpPr>
        <p:spPr>
          <a:xfrm>
            <a:off x="2267925" y="3568750"/>
            <a:ext cx="4026300" cy="1276500"/>
          </a:xfrm>
          <a:prstGeom prst="rect">
            <a:avLst/>
          </a:prstGeom>
          <a:noFill/>
          <a:ln>
            <a:noFill/>
          </a:ln>
        </p:spPr>
        <p:txBody>
          <a:bodyPr spcFirstLastPara="1" wrap="square" lIns="45700" tIns="45700" rIns="45700" bIns="45700" anchor="t" anchorCtr="0">
            <a:noAutofit/>
          </a:bodyPr>
          <a:lstStyle/>
          <a:p>
            <a:pPr marL="0" lvl="0" indent="0" algn="l" rtl="0">
              <a:lnSpc>
                <a:spcPct val="115000"/>
              </a:lnSpc>
              <a:spcBef>
                <a:spcPts val="0"/>
              </a:spcBef>
              <a:spcAft>
                <a:spcPts val="0"/>
              </a:spcAft>
              <a:buClr>
                <a:schemeClr val="dk1"/>
              </a:buClr>
              <a:buSzPts val="1600"/>
              <a:buFont typeface="Calibri"/>
              <a:buNone/>
            </a:pPr>
            <a:r>
              <a:rPr lang="en" sz="1200">
                <a:solidFill>
                  <a:schemeClr val="dk1"/>
                </a:solidFill>
                <a:latin typeface="Inconsolata"/>
                <a:ea typeface="Inconsolata"/>
                <a:cs typeface="Inconsolata"/>
                <a:sym typeface="Inconsolata"/>
              </a:rPr>
              <a:t>&lt;ul&gt;</a:t>
            </a:r>
            <a:endParaRPr sz="12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600"/>
              <a:buFont typeface="Calibri"/>
              <a:buNone/>
            </a:pPr>
            <a:r>
              <a:rPr lang="en" sz="1200">
                <a:solidFill>
                  <a:schemeClr val="dk1"/>
                </a:solidFill>
                <a:latin typeface="Inconsolata"/>
                <a:ea typeface="Inconsolata"/>
                <a:cs typeface="Inconsolata"/>
                <a:sym typeface="Inconsolata"/>
              </a:rPr>
              <a:t>    &lt;li&gt;Free Will&lt;/li&gt;</a:t>
            </a:r>
            <a:br>
              <a:rPr lang="en" sz="1200">
                <a:solidFill>
                  <a:schemeClr val="dk1"/>
                </a:solidFill>
                <a:latin typeface="Inconsolata"/>
                <a:ea typeface="Inconsolata"/>
                <a:cs typeface="Inconsolata"/>
                <a:sym typeface="Inconsolata"/>
              </a:rPr>
            </a:br>
            <a:r>
              <a:rPr lang="en" sz="1200">
                <a:solidFill>
                  <a:schemeClr val="dk1"/>
                </a:solidFill>
                <a:latin typeface="Inconsolata"/>
                <a:ea typeface="Inconsolata"/>
                <a:cs typeface="Inconsolata"/>
                <a:sym typeface="Inconsolata"/>
              </a:rPr>
              <a:t>    &lt;li&gt;Pieces of a Man&lt;/li&gt;</a:t>
            </a:r>
            <a:br>
              <a:rPr lang="en" sz="1200">
                <a:solidFill>
                  <a:schemeClr val="dk1"/>
                </a:solidFill>
                <a:latin typeface="Inconsolata"/>
                <a:ea typeface="Inconsolata"/>
                <a:cs typeface="Inconsolata"/>
                <a:sym typeface="Inconsolata"/>
              </a:rPr>
            </a:br>
            <a:r>
              <a:rPr lang="en" sz="1200">
                <a:solidFill>
                  <a:schemeClr val="dk1"/>
                </a:solidFill>
                <a:latin typeface="Inconsolata"/>
                <a:ea typeface="Inconsolata"/>
                <a:cs typeface="Inconsolata"/>
                <a:sym typeface="Inconsolata"/>
              </a:rPr>
              <a:t>    &lt;li&gt;The Revolution Will Not Be Televised&lt;/li&gt;</a:t>
            </a:r>
            <a:endParaRPr sz="12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600"/>
              <a:buFont typeface="Calibri"/>
              <a:buNone/>
            </a:pPr>
            <a:r>
              <a:rPr lang="en" sz="1200">
                <a:solidFill>
                  <a:schemeClr val="dk1"/>
                </a:solidFill>
                <a:latin typeface="Inconsolata"/>
                <a:ea typeface="Inconsolata"/>
                <a:cs typeface="Inconsolata"/>
                <a:sym typeface="Inconsolata"/>
              </a:rPr>
              <a:t>&lt;/ul&gt;</a:t>
            </a:r>
            <a:endParaRPr sz="12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600"/>
              <a:buFont typeface="Calibri"/>
              <a:buNone/>
            </a:pPr>
            <a:endParaRPr sz="1200">
              <a:solidFill>
                <a:schemeClr val="dk1"/>
              </a:solidFill>
              <a:latin typeface="Inconsolata"/>
              <a:ea typeface="Inconsolata"/>
              <a:cs typeface="Inconsolata"/>
              <a:sym typeface="Inconsolata"/>
            </a:endParaRPr>
          </a:p>
          <a:p>
            <a:pPr marL="0" marR="0" lvl="0" indent="0" algn="l" rtl="0">
              <a:lnSpc>
                <a:spcPct val="115000"/>
              </a:lnSpc>
              <a:spcBef>
                <a:spcPts val="0"/>
              </a:spcBef>
              <a:spcAft>
                <a:spcPts val="0"/>
              </a:spcAft>
              <a:buClr>
                <a:srgbClr val="000000"/>
              </a:buClr>
              <a:buSzPts val="1600"/>
              <a:buFont typeface="Calibri"/>
              <a:buNone/>
            </a:pPr>
            <a:endParaRPr sz="1200">
              <a:latin typeface="Inconsolata"/>
              <a:ea typeface="Inconsolata"/>
              <a:cs typeface="Inconsolata"/>
              <a:sym typeface="Inconsolat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Anne Sexton Writes Her Own Version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2398" name="Google Shape;2398;p162"/>
          <p:cNvPicPr preferRelativeResize="0"/>
          <p:nvPr/>
        </p:nvPicPr>
        <p:blipFill rotWithShape="1">
          <a:blip r:embed="rId3">
            <a:alphaModFix/>
          </a:blip>
          <a:srcRect/>
          <a:stretch/>
        </p:blipFill>
        <p:spPr>
          <a:xfrm>
            <a:off x="374300" y="819550"/>
            <a:ext cx="1263050" cy="1263050"/>
          </a:xfrm>
          <a:prstGeom prst="rect">
            <a:avLst/>
          </a:prstGeom>
          <a:noFill/>
          <a:ln>
            <a:noFill/>
          </a:ln>
          <a:effectLst>
            <a:outerShdw blurRad="57150" dist="19050" dir="5400000" algn="bl" rotWithShape="0">
              <a:srgbClr val="000000">
                <a:alpha val="50000"/>
              </a:srgbClr>
            </a:outerShdw>
          </a:effectLst>
        </p:spPr>
      </p:pic>
      <p:sp>
        <p:nvSpPr>
          <p:cNvPr id="2399" name="Google Shape;2399;p162"/>
          <p:cNvSpPr/>
          <p:nvPr/>
        </p:nvSpPr>
        <p:spPr>
          <a:xfrm>
            <a:off x="2267925" y="1697521"/>
            <a:ext cx="3776100" cy="706500"/>
          </a:xfrm>
          <a:prstGeom prst="rect">
            <a:avLst/>
          </a:prstGeom>
          <a:noFill/>
          <a:ln>
            <a:noFill/>
          </a:ln>
        </p:spPr>
        <p:txBody>
          <a:bodyPr spcFirstLastPara="1" wrap="square" lIns="45700" tIns="45700" rIns="45700" bIns="45700" anchor="t" anchorCtr="0">
            <a:noAutofit/>
          </a:bodyPr>
          <a:lstStyle/>
          <a:p>
            <a:r>
              <a:rPr lang="en-US" sz="1600" dirty="0">
                <a:latin typeface="Inconsolata-dz for Powerline dz" panose="020B0609030003000000" pitchFamily="49" charset="0"/>
              </a:rPr>
              <a:t>&lt;ul&gt; </a:t>
            </a:r>
          </a:p>
          <a:p>
            <a:r>
              <a:rPr lang="en-US" sz="1600" dirty="0">
                <a:latin typeface="Inconsolata-dz for Powerline dz" panose="020B0609030003000000" pitchFamily="49" charset="0"/>
              </a:rPr>
              <a:t>    &lt;li&gt;The Double Image&lt;/li&gt;</a:t>
            </a:r>
          </a:p>
          <a:p>
            <a:r>
              <a:rPr lang="en-US" sz="1600" dirty="0">
                <a:latin typeface="Inconsolata-dz for Powerline dz" panose="020B0609030003000000" pitchFamily="49" charset="0"/>
              </a:rPr>
              <a:t>    &lt;li&gt;Heart’s Needle&lt;/li&gt;</a:t>
            </a:r>
          </a:p>
          <a:p>
            <a:r>
              <a:rPr lang="en-US" sz="1600" dirty="0">
                <a:latin typeface="Inconsolata-dz for Powerline dz" panose="020B0609030003000000" pitchFamily="49" charset="0"/>
              </a:rPr>
              <a:t>    &lt;li&gt;Baby Picture&lt;/li&gt;</a:t>
            </a:r>
          </a:p>
          <a:p>
            <a:r>
              <a:rPr lang="en-US" sz="1600" dirty="0">
                <a:latin typeface="Inconsolata-dz for Powerline dz" panose="020B0609030003000000" pitchFamily="49" charset="0"/>
              </a:rPr>
              <a:t>&lt;/ul&gt;</a:t>
            </a:r>
          </a:p>
          <a:p>
            <a:br>
              <a:rPr lang="en-US" sz="1800" dirty="0"/>
            </a:br>
            <a:endParaRPr sz="1800" dirty="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600"/>
              <a:buFont typeface="Calibri"/>
              <a:buNone/>
            </a:pPr>
            <a:endParaRPr sz="1800" dirty="0">
              <a:solidFill>
                <a:schemeClr val="dk1"/>
              </a:solidFill>
              <a:latin typeface="Inconsolata"/>
              <a:ea typeface="Inconsolata"/>
              <a:cs typeface="Inconsolata"/>
              <a:sym typeface="Inconsolata"/>
            </a:endParaRPr>
          </a:p>
          <a:p>
            <a:pPr marL="0" marR="0" lvl="0" indent="0" algn="l" rtl="0">
              <a:lnSpc>
                <a:spcPct val="115000"/>
              </a:lnSpc>
              <a:spcBef>
                <a:spcPts val="0"/>
              </a:spcBef>
              <a:spcAft>
                <a:spcPts val="0"/>
              </a:spcAft>
              <a:buClr>
                <a:srgbClr val="000000"/>
              </a:buClr>
              <a:buSzPts val="1600"/>
              <a:buFont typeface="Calibri"/>
              <a:buNone/>
            </a:pPr>
            <a:endParaRPr sz="1800" dirty="0">
              <a:latin typeface="Inconsolata"/>
              <a:ea typeface="Inconsolata"/>
              <a:cs typeface="Inconsolata"/>
              <a:sym typeface="Inconsolata"/>
            </a:endParaRPr>
          </a:p>
        </p:txBody>
      </p:sp>
      <p:sp>
        <p:nvSpPr>
          <p:cNvPr id="2400" name="Google Shape;2400;p162"/>
          <p:cNvSpPr/>
          <p:nvPr/>
        </p:nvSpPr>
        <p:spPr>
          <a:xfrm>
            <a:off x="1927800" y="1286825"/>
            <a:ext cx="2148900" cy="339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Anne Sexton’s version</a:t>
            </a:r>
            <a:endParaRPr sz="1100" b="1">
              <a:solidFill>
                <a:srgbClr val="FFFFFF"/>
              </a:solidFill>
              <a:latin typeface="Roboto"/>
              <a:ea typeface="Roboto"/>
              <a:cs typeface="Roboto"/>
              <a:sym typeface="Roboto"/>
            </a:endParaRPr>
          </a:p>
        </p:txBody>
      </p:sp>
      <p:pic>
        <p:nvPicPr>
          <p:cNvPr id="2401" name="Google Shape;2401;p162"/>
          <p:cNvPicPr preferRelativeResize="0"/>
          <p:nvPr/>
        </p:nvPicPr>
        <p:blipFill>
          <a:blip r:embed="rId4">
            <a:alphaModFix/>
          </a:blip>
          <a:stretch>
            <a:fillRect/>
          </a:stretch>
        </p:blipFill>
        <p:spPr>
          <a:xfrm>
            <a:off x="1311500" y="928625"/>
            <a:ext cx="839900" cy="8869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09"/>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t>Your Goal = Our Goal</a:t>
            </a:r>
            <a:endParaRPr sz="3000" b="1" dirty="0"/>
          </a:p>
          <a:p>
            <a:pPr marL="0" lvl="0" indent="0" algn="l" rtl="0">
              <a:spcBef>
                <a:spcPts val="0"/>
              </a:spcBef>
              <a:spcAft>
                <a:spcPts val="0"/>
              </a:spcAft>
              <a:buClr>
                <a:schemeClr val="dk1"/>
              </a:buClr>
              <a:buSzPts val="1100"/>
              <a:buFont typeface="Arial"/>
              <a:buNone/>
            </a:pPr>
            <a:r>
              <a:rPr lang="en" sz="3000" dirty="0">
                <a:latin typeface="Roboto Light"/>
                <a:ea typeface="Roboto Light"/>
                <a:cs typeface="Roboto Light"/>
                <a:sym typeface="Roboto Light"/>
              </a:rPr>
              <a:t>As instructional staff, we take your goals very, very seriously.</a:t>
            </a:r>
            <a:endParaRPr sz="3000" dirty="0">
              <a:latin typeface="Roboto Light"/>
              <a:ea typeface="Roboto Light"/>
              <a:cs typeface="Roboto Light"/>
              <a:sym typeface="Roboto Light"/>
            </a:endParaRPr>
          </a:p>
          <a:p>
            <a:pPr marL="0" lvl="0" indent="0" algn="l" rtl="0">
              <a:spcBef>
                <a:spcPts val="0"/>
              </a:spcBef>
              <a:spcAft>
                <a:spcPts val="0"/>
              </a:spcAft>
              <a:buNone/>
            </a:pPr>
            <a:endParaRPr sz="3000" dirty="0">
              <a:latin typeface="Roboto Light"/>
              <a:ea typeface="Roboto Light"/>
              <a:cs typeface="Roboto Light"/>
              <a:sym typeface="Robo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sp>
        <p:nvSpPr>
          <p:cNvPr id="2406" name="Google Shape;2406;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Anne Sexton Overwrites the Work of Her Teammates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407" name="Google Shape;2407;p163"/>
          <p:cNvPicPr preferRelativeResize="0"/>
          <p:nvPr/>
        </p:nvPicPr>
        <p:blipFill rotWithShape="1">
          <a:blip r:embed="rId3">
            <a:alphaModFix/>
          </a:blip>
          <a:srcRect/>
          <a:stretch/>
        </p:blipFill>
        <p:spPr>
          <a:xfrm>
            <a:off x="374300" y="984675"/>
            <a:ext cx="1563825" cy="1563825"/>
          </a:xfrm>
          <a:prstGeom prst="rect">
            <a:avLst/>
          </a:prstGeom>
          <a:noFill/>
          <a:ln>
            <a:noFill/>
          </a:ln>
          <a:effectLst>
            <a:outerShdw blurRad="57150" dist="19050" dir="5400000" algn="bl" rotWithShape="0">
              <a:srgbClr val="000000">
                <a:alpha val="50000"/>
              </a:srgbClr>
            </a:outerShdw>
          </a:effectLst>
        </p:spPr>
      </p:pic>
      <p:sp>
        <p:nvSpPr>
          <p:cNvPr id="2408" name="Google Shape;2408;p163"/>
          <p:cNvSpPr/>
          <p:nvPr/>
        </p:nvSpPr>
        <p:spPr>
          <a:xfrm>
            <a:off x="2230348" y="1164938"/>
            <a:ext cx="4851000" cy="13419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2400" i="0" u="none" strike="noStrike" cap="none">
                <a:solidFill>
                  <a:srgbClr val="FF2600"/>
                </a:solidFill>
                <a:latin typeface="Roboto"/>
                <a:ea typeface="Roboto"/>
                <a:cs typeface="Roboto"/>
                <a:sym typeface="Roboto"/>
              </a:rPr>
              <a:t>Delete. Delete. </a:t>
            </a:r>
            <a:endParaRPr sz="2400" i="0" u="none" strike="noStrike" cap="none">
              <a:solidFill>
                <a:srgbClr val="FF26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4000"/>
              <a:buFont typeface="Arial"/>
              <a:buNone/>
            </a:pPr>
            <a:r>
              <a:rPr lang="en" sz="2400" i="0" u="none" strike="noStrike" cap="none">
                <a:solidFill>
                  <a:srgbClr val="FF2600"/>
                </a:solidFill>
                <a:latin typeface="Roboto"/>
                <a:ea typeface="Roboto"/>
                <a:cs typeface="Roboto"/>
                <a:sym typeface="Roboto"/>
              </a:rPr>
              <a:t>Delete. Delete.</a:t>
            </a:r>
            <a:endParaRPr sz="2400">
              <a:solidFill>
                <a:srgbClr val="FF26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4000"/>
              <a:buFont typeface="Arial"/>
              <a:buNone/>
            </a:pPr>
            <a:r>
              <a:rPr lang="en" sz="2400" i="0" u="none" strike="noStrike" cap="none">
                <a:solidFill>
                  <a:srgbClr val="FF2600"/>
                </a:solidFill>
                <a:latin typeface="Roboto"/>
                <a:ea typeface="Roboto"/>
                <a:cs typeface="Roboto"/>
                <a:sym typeface="Roboto"/>
              </a:rPr>
              <a:t>Delete. Delete.</a:t>
            </a:r>
            <a:endParaRPr sz="2400">
              <a:solidFill>
                <a:srgbClr val="FF2600"/>
              </a:solidFill>
              <a:latin typeface="Roboto"/>
              <a:ea typeface="Roboto"/>
              <a:cs typeface="Roboto"/>
              <a:sym typeface="Roboto"/>
            </a:endParaRPr>
          </a:p>
        </p:txBody>
      </p:sp>
      <p:graphicFrame>
        <p:nvGraphicFramePr>
          <p:cNvPr id="2409" name="Google Shape;2409;p163"/>
          <p:cNvGraphicFramePr/>
          <p:nvPr>
            <p:extLst>
              <p:ext uri="{D42A27DB-BD31-4B8C-83A1-F6EECF244321}">
                <p14:modId xmlns:p14="http://schemas.microsoft.com/office/powerpoint/2010/main" val="683409185"/>
              </p:ext>
            </p:extLst>
          </p:nvPr>
        </p:nvGraphicFramePr>
        <p:xfrm>
          <a:off x="428374" y="2914425"/>
          <a:ext cx="8278304" cy="1607975"/>
        </p:xfrm>
        <a:graphic>
          <a:graphicData uri="http://schemas.openxmlformats.org/drawingml/2006/table">
            <a:tbl>
              <a:tblPr>
                <a:noFill/>
                <a:tableStyleId>{0D7EB12B-CCB7-4D6A-B26F-CBE0D4CDE907}</a:tableStyleId>
              </a:tblPr>
              <a:tblGrid>
                <a:gridCol w="4139152">
                  <a:extLst>
                    <a:ext uri="{9D8B030D-6E8A-4147-A177-3AD203B41FA5}">
                      <a16:colId xmlns:a16="http://schemas.microsoft.com/office/drawing/2014/main" val="20000"/>
                    </a:ext>
                  </a:extLst>
                </a:gridCol>
                <a:gridCol w="4139152">
                  <a:extLst>
                    <a:ext uri="{9D8B030D-6E8A-4147-A177-3AD203B41FA5}">
                      <a16:colId xmlns:a16="http://schemas.microsoft.com/office/drawing/2014/main" val="20001"/>
                    </a:ext>
                  </a:extLst>
                </a:gridCol>
              </a:tblGrid>
              <a:tr h="1607975">
                <a:tc>
                  <a:txBody>
                    <a:bodyPr/>
                    <a:lstStyle/>
                    <a:p>
                      <a:pPr marL="0" lvl="0" indent="0" algn="l" rtl="0">
                        <a:spcBef>
                          <a:spcPts val="0"/>
                        </a:spcBef>
                        <a:spcAft>
                          <a:spcPts val="0"/>
                        </a:spcAft>
                        <a:buClr>
                          <a:schemeClr val="dk1"/>
                        </a:buClr>
                        <a:buSzPts val="1100"/>
                        <a:buFont typeface="Arial"/>
                        <a:buNone/>
                      </a:pPr>
                      <a:r>
                        <a:rPr lang="en" sz="1600" dirty="0">
                          <a:solidFill>
                            <a:srgbClr val="FFFFFF"/>
                          </a:solidFill>
                          <a:latin typeface="Inconsolata"/>
                          <a:ea typeface="Inconsolata"/>
                          <a:cs typeface="Inconsolata"/>
                          <a:sym typeface="Inconsolata"/>
                        </a:rPr>
                        <a:t>&lt;ul&gt; </a:t>
                      </a:r>
                      <a:endParaRPr sz="1600" dirty="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600" dirty="0">
                          <a:solidFill>
                            <a:srgbClr val="FFFFFF"/>
                          </a:solidFill>
                          <a:latin typeface="Inconsolata"/>
                          <a:ea typeface="Inconsolata"/>
                          <a:cs typeface="Inconsolata"/>
                          <a:sym typeface="Inconsolata"/>
                        </a:rPr>
                        <a:t>    &lt;li&gt;Poems&lt;/li&gt;</a:t>
                      </a:r>
                      <a:endParaRPr sz="1600" dirty="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600" dirty="0">
                          <a:solidFill>
                            <a:srgbClr val="FFFFFF"/>
                          </a:solidFill>
                          <a:latin typeface="Inconsolata"/>
                          <a:ea typeface="Inconsolata"/>
                          <a:cs typeface="Inconsolata"/>
                          <a:sym typeface="Inconsolata"/>
                        </a:rPr>
                        <a:t>    &lt;li&gt;Albums&lt;/li&gt;</a:t>
                      </a:r>
                      <a:endParaRPr sz="1600" dirty="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600" dirty="0">
                          <a:solidFill>
                            <a:srgbClr val="FFFFFF"/>
                          </a:solidFill>
                          <a:latin typeface="Inconsolata"/>
                          <a:ea typeface="Inconsolata"/>
                          <a:cs typeface="Inconsolata"/>
                          <a:sym typeface="Inconsolata"/>
                        </a:rPr>
                        <a:t>    &lt;li&gt;Songs&lt;/li&gt;</a:t>
                      </a:r>
                      <a:endParaRPr sz="1600" dirty="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dirty="0">
                          <a:solidFill>
                            <a:srgbClr val="FFFFFF"/>
                          </a:solidFill>
                          <a:latin typeface="Inconsolata"/>
                          <a:ea typeface="Inconsolata"/>
                          <a:cs typeface="Inconsolata"/>
                          <a:sym typeface="Inconsolata"/>
                        </a:rPr>
                        <a:t>&lt;/ul&gt;</a:t>
                      </a:r>
                      <a:endParaRPr sz="1600" dirty="0">
                        <a:solidFill>
                          <a:srgbClr val="FFFFFF"/>
                        </a:solidFill>
                        <a:latin typeface="Inconsolata"/>
                        <a:ea typeface="Inconsolata"/>
                        <a:cs typeface="Inconsolata"/>
                        <a:sym typeface="Inconsolata"/>
                      </a:endParaRPr>
                    </a:p>
                  </a:txBody>
                  <a:tcPr marL="365750"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Clr>
                          <a:schemeClr val="dk1"/>
                        </a:buClr>
                        <a:buSzPts val="1100"/>
                        <a:buFont typeface="Arial"/>
                        <a:buNone/>
                      </a:pPr>
                      <a:r>
                        <a:rPr lang="en" sz="1600" dirty="0">
                          <a:latin typeface="Inconsolata"/>
                          <a:ea typeface="Inconsolata"/>
                          <a:cs typeface="Inconsolata"/>
                          <a:sym typeface="Inconsolata"/>
                        </a:rPr>
                        <a:t>&lt;ul&gt; </a:t>
                      </a:r>
                      <a:endParaRPr sz="1600" dirty="0">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600" dirty="0">
                          <a:latin typeface="Inconsolata"/>
                          <a:ea typeface="Inconsolata"/>
                          <a:cs typeface="Inconsolata"/>
                          <a:sym typeface="Inconsolata"/>
                        </a:rPr>
                        <a:t>    &lt;li&gt;The Double Image&lt;/li&gt;</a:t>
                      </a:r>
                      <a:endParaRPr sz="1600" dirty="0">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600" dirty="0">
                          <a:latin typeface="Inconsolata"/>
                          <a:ea typeface="Inconsolata"/>
                          <a:cs typeface="Inconsolata"/>
                          <a:sym typeface="Inconsolata"/>
                        </a:rPr>
                        <a:t>    &lt;li&gt;45 Mercy Street&lt;/li&gt;</a:t>
                      </a:r>
                      <a:endParaRPr sz="1600" dirty="0">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600" dirty="0">
                          <a:latin typeface="Inconsolata"/>
                          <a:ea typeface="Inconsolata"/>
                          <a:cs typeface="Inconsolata"/>
                          <a:sym typeface="Inconsolata"/>
                        </a:rPr>
                        <a:t>    &lt;li&gt;The Road Back&lt;/li&gt;</a:t>
                      </a:r>
                      <a:endParaRPr sz="1600" dirty="0">
                        <a:latin typeface="Inconsolata"/>
                        <a:ea typeface="Inconsolata"/>
                        <a:cs typeface="Inconsolata"/>
                        <a:sym typeface="Inconsolata"/>
                      </a:endParaRPr>
                    </a:p>
                    <a:p>
                      <a:pPr marL="0" lvl="0" indent="0" algn="l" rtl="0">
                        <a:spcBef>
                          <a:spcPts val="0"/>
                        </a:spcBef>
                        <a:spcAft>
                          <a:spcPts val="0"/>
                        </a:spcAft>
                        <a:buNone/>
                      </a:pPr>
                      <a:r>
                        <a:rPr lang="en" sz="1600" dirty="0">
                          <a:latin typeface="Inconsolata"/>
                          <a:ea typeface="Inconsolata"/>
                          <a:cs typeface="Inconsolata"/>
                          <a:sym typeface="Inconsolata"/>
                        </a:rPr>
                        <a:t>&lt;/ul&gt;</a:t>
                      </a:r>
                      <a:endParaRPr sz="1600" dirty="0">
                        <a:latin typeface="Inconsolata"/>
                        <a:ea typeface="Inconsolata"/>
                        <a:cs typeface="Inconsolata"/>
                        <a:sym typeface="Inconsolata"/>
                      </a:endParaRPr>
                    </a:p>
                  </a:txBody>
                  <a:tcPr marL="365750" marR="91425" marT="91425" marB="9142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bl>
          </a:graphicData>
        </a:graphic>
      </p:graphicFrame>
      <p:sp>
        <p:nvSpPr>
          <p:cNvPr id="2410" name="Google Shape;2410;p163"/>
          <p:cNvSpPr/>
          <p:nvPr/>
        </p:nvSpPr>
        <p:spPr>
          <a:xfrm>
            <a:off x="4097475" y="3384300"/>
            <a:ext cx="764100" cy="6549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1" name="Google Shape;2411;p163"/>
          <p:cNvCxnSpPr/>
          <p:nvPr/>
        </p:nvCxnSpPr>
        <p:spPr>
          <a:xfrm>
            <a:off x="847950" y="3394100"/>
            <a:ext cx="1835700" cy="0"/>
          </a:xfrm>
          <a:prstGeom prst="straightConnector1">
            <a:avLst/>
          </a:prstGeom>
          <a:noFill/>
          <a:ln w="38100" cap="flat" cmpd="sng">
            <a:solidFill>
              <a:srgbClr val="FF0000"/>
            </a:solidFill>
            <a:prstDash val="solid"/>
            <a:round/>
            <a:headEnd type="none" w="med" len="med"/>
            <a:tailEnd type="none" w="med" len="med"/>
          </a:ln>
        </p:spPr>
      </p:cxnSp>
      <p:cxnSp>
        <p:nvCxnSpPr>
          <p:cNvPr id="2412" name="Google Shape;2412;p163"/>
          <p:cNvCxnSpPr/>
          <p:nvPr/>
        </p:nvCxnSpPr>
        <p:spPr>
          <a:xfrm>
            <a:off x="847950" y="3640630"/>
            <a:ext cx="1835700" cy="0"/>
          </a:xfrm>
          <a:prstGeom prst="straightConnector1">
            <a:avLst/>
          </a:prstGeom>
          <a:noFill/>
          <a:ln w="38100" cap="flat" cmpd="sng">
            <a:solidFill>
              <a:srgbClr val="FF0000"/>
            </a:solidFill>
            <a:prstDash val="solid"/>
            <a:round/>
            <a:headEnd type="none" w="med" len="med"/>
            <a:tailEnd type="none" w="med" len="med"/>
          </a:ln>
        </p:spPr>
      </p:cxnSp>
      <p:cxnSp>
        <p:nvCxnSpPr>
          <p:cNvPr id="2413" name="Google Shape;2413;p163"/>
          <p:cNvCxnSpPr/>
          <p:nvPr/>
        </p:nvCxnSpPr>
        <p:spPr>
          <a:xfrm>
            <a:off x="847950" y="3877000"/>
            <a:ext cx="1835700" cy="0"/>
          </a:xfrm>
          <a:prstGeom prst="straightConnector1">
            <a:avLst/>
          </a:prstGeom>
          <a:noFill/>
          <a:ln w="38100" cap="flat" cmpd="sng">
            <a:solidFill>
              <a:srgbClr val="FF0000"/>
            </a:solidFill>
            <a:prstDash val="solid"/>
            <a:round/>
            <a:headEnd type="none" w="med" len="med"/>
            <a:tailEnd type="none" w="med" len="med"/>
          </a:ln>
        </p:spPr>
      </p:cxnSp>
      <p:cxnSp>
        <p:nvCxnSpPr>
          <p:cNvPr id="2414" name="Google Shape;2414;p163"/>
          <p:cNvCxnSpPr/>
          <p:nvPr/>
        </p:nvCxnSpPr>
        <p:spPr>
          <a:xfrm>
            <a:off x="680250" y="4119210"/>
            <a:ext cx="978300" cy="0"/>
          </a:xfrm>
          <a:prstGeom prst="straightConnector1">
            <a:avLst/>
          </a:prstGeom>
          <a:noFill/>
          <a:ln w="38100" cap="flat" cmpd="sng">
            <a:solidFill>
              <a:srgbClr val="FF0000"/>
            </a:solidFill>
            <a:prstDash val="solid"/>
            <a:round/>
            <a:headEnd type="none" w="med" len="med"/>
            <a:tailEnd type="none" w="med" len="med"/>
          </a:ln>
        </p:spPr>
      </p:cxnSp>
      <p:cxnSp>
        <p:nvCxnSpPr>
          <p:cNvPr id="2415" name="Google Shape;2415;p163"/>
          <p:cNvCxnSpPr/>
          <p:nvPr/>
        </p:nvCxnSpPr>
        <p:spPr>
          <a:xfrm>
            <a:off x="680250" y="3147570"/>
            <a:ext cx="978300" cy="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64"/>
          <p:cNvSpPr/>
          <p:nvPr/>
        </p:nvSpPr>
        <p:spPr>
          <a:xfrm>
            <a:off x="425175" y="1564050"/>
            <a:ext cx="5935500" cy="633600"/>
          </a:xfrm>
          <a:prstGeom prst="roundRect">
            <a:avLst>
              <a:gd name="adj" fmla="val 16667"/>
            </a:avLst>
          </a:prstGeom>
          <a:solidFill>
            <a:srgbClr val="F7EF6A"/>
          </a:solidFill>
          <a:ln>
            <a:noFill/>
          </a:ln>
        </p:spPr>
        <p:txBody>
          <a:bodyPr spcFirstLastPara="1" wrap="square" lIns="64007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“Today we fret and pull on wheels, ignore our regular loss of  time…” Or maybe we should just use Git. </a:t>
            </a:r>
            <a:endParaRPr>
              <a:solidFill>
                <a:schemeClr val="dk1"/>
              </a:solidFill>
              <a:latin typeface="Roboto"/>
              <a:ea typeface="Roboto"/>
              <a:cs typeface="Roboto"/>
              <a:sym typeface="Roboto"/>
            </a:endParaRPr>
          </a:p>
        </p:txBody>
      </p:sp>
      <p:sp>
        <p:nvSpPr>
          <p:cNvPr id="2421" name="Google Shape;2421;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Group Project</a:t>
            </a:r>
            <a:endParaRPr/>
          </a:p>
        </p:txBody>
      </p:sp>
      <p:sp>
        <p:nvSpPr>
          <p:cNvPr id="2422" name="Google Shape;2422;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dirty="0"/>
              <a:t>Lesson:</a:t>
            </a:r>
            <a:r>
              <a:rPr lang="en" dirty="0"/>
              <a:t> You should use version control because it helps you manage </a:t>
            </a:r>
            <a:r>
              <a:rPr lang="en" dirty="0">
                <a:solidFill>
                  <a:schemeClr val="dk1"/>
                </a:solidFill>
              </a:rPr>
              <a:t>multiple developers (with their respective changesets) working on a single</a:t>
            </a:r>
            <a:r>
              <a:rPr lang="en" dirty="0"/>
              <a:t> codebase. </a:t>
            </a:r>
            <a:endParaRPr dirty="0"/>
          </a:p>
        </p:txBody>
      </p:sp>
      <p:pic>
        <p:nvPicPr>
          <p:cNvPr id="2423" name="Google Shape;2423;p164"/>
          <p:cNvPicPr preferRelativeResize="0"/>
          <p:nvPr/>
        </p:nvPicPr>
        <p:blipFill>
          <a:blip r:embed="rId3">
            <a:alphaModFix/>
          </a:blip>
          <a:stretch>
            <a:fillRect/>
          </a:stretch>
        </p:blipFill>
        <p:spPr>
          <a:xfrm>
            <a:off x="739383" y="2544150"/>
            <a:ext cx="1949425" cy="1949425"/>
          </a:xfrm>
          <a:prstGeom prst="rect">
            <a:avLst/>
          </a:prstGeom>
          <a:noFill/>
          <a:ln>
            <a:noFill/>
          </a:ln>
          <a:effectLst>
            <a:outerShdw blurRad="57150" dist="19050" dir="5400000" algn="bl" rotWithShape="0">
              <a:srgbClr val="000000">
                <a:alpha val="50000"/>
              </a:srgbClr>
            </a:outerShdw>
          </a:effectLst>
        </p:spPr>
      </p:pic>
      <p:pic>
        <p:nvPicPr>
          <p:cNvPr id="2424" name="Google Shape;2424;p164"/>
          <p:cNvPicPr preferRelativeResize="0"/>
          <p:nvPr/>
        </p:nvPicPr>
        <p:blipFill rotWithShape="1">
          <a:blip r:embed="rId4">
            <a:alphaModFix/>
          </a:blip>
          <a:srcRect/>
          <a:stretch/>
        </p:blipFill>
        <p:spPr>
          <a:xfrm>
            <a:off x="3390658" y="2544150"/>
            <a:ext cx="1949425" cy="1949425"/>
          </a:xfrm>
          <a:prstGeom prst="rect">
            <a:avLst/>
          </a:prstGeom>
          <a:noFill/>
          <a:ln>
            <a:noFill/>
          </a:ln>
          <a:effectLst>
            <a:outerShdw blurRad="57150" dist="19050" dir="5400000" algn="bl" rotWithShape="0">
              <a:srgbClr val="000000">
                <a:alpha val="50000"/>
              </a:srgbClr>
            </a:outerShdw>
          </a:effectLst>
        </p:spPr>
      </p:pic>
      <p:pic>
        <p:nvPicPr>
          <p:cNvPr id="2425" name="Google Shape;2425;p164"/>
          <p:cNvPicPr preferRelativeResize="0"/>
          <p:nvPr/>
        </p:nvPicPr>
        <p:blipFill rotWithShape="1">
          <a:blip r:embed="rId5">
            <a:alphaModFix/>
          </a:blip>
          <a:srcRect/>
          <a:stretch/>
        </p:blipFill>
        <p:spPr>
          <a:xfrm>
            <a:off x="6131783" y="2544150"/>
            <a:ext cx="1949425" cy="1949425"/>
          </a:xfrm>
          <a:prstGeom prst="rect">
            <a:avLst/>
          </a:prstGeom>
          <a:noFill/>
          <a:ln>
            <a:noFill/>
          </a:ln>
          <a:effectLst>
            <a:outerShdw blurRad="57150" dist="19050" dir="5400000" algn="bl" rotWithShape="0">
              <a:srgbClr val="000000">
                <a:alpha val="50000"/>
              </a:srgbClr>
            </a:outerShdw>
          </a:effectLst>
        </p:spPr>
      </p:pic>
      <p:pic>
        <p:nvPicPr>
          <p:cNvPr id="2426" name="Google Shape;2426;p164"/>
          <p:cNvPicPr preferRelativeResize="0"/>
          <p:nvPr/>
        </p:nvPicPr>
        <p:blipFill>
          <a:blip r:embed="rId6">
            <a:alphaModFix/>
          </a:blip>
          <a:stretch>
            <a:fillRect/>
          </a:stretch>
        </p:blipFill>
        <p:spPr>
          <a:xfrm>
            <a:off x="523650" y="1603725"/>
            <a:ext cx="533700" cy="533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Git Version Control</a:t>
            </a:r>
            <a:endParaRPr/>
          </a:p>
        </p:txBody>
      </p:sp>
      <p:sp>
        <p:nvSpPr>
          <p:cNvPr id="2432" name="Google Shape;2432;p165"/>
          <p:cNvSpPr txBox="1">
            <a:spLocks noGrp="1"/>
          </p:cNvSpPr>
          <p:nvPr>
            <p:ph type="subTitle" idx="1"/>
          </p:nvPr>
        </p:nvSpPr>
        <p:spPr>
          <a:xfrm>
            <a:off x="0" y="675975"/>
            <a:ext cx="9144000" cy="1363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Git provides an organized system for managing code when multiple developers work on a project at the same time.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The Benefits of Git</a:t>
            </a:r>
            <a:endParaRPr b="1"/>
          </a:p>
        </p:txBody>
      </p:sp>
      <p:sp>
        <p:nvSpPr>
          <p:cNvPr id="2433" name="Google Shape;2433;p165"/>
          <p:cNvSpPr/>
          <p:nvPr/>
        </p:nvSpPr>
        <p:spPr>
          <a:xfrm>
            <a:off x="1352550" y="22932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65"/>
          <p:cNvGrpSpPr/>
          <p:nvPr/>
        </p:nvGrpSpPr>
        <p:grpSpPr>
          <a:xfrm>
            <a:off x="457200" y="2293213"/>
            <a:ext cx="776889" cy="621300"/>
            <a:chOff x="457200" y="1378813"/>
            <a:chExt cx="776889" cy="621300"/>
          </a:xfrm>
        </p:grpSpPr>
        <p:sp>
          <p:nvSpPr>
            <p:cNvPr id="2435" name="Google Shape;2435;p16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36" name="Google Shape;2436;p165"/>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65"/>
          <p:cNvGrpSpPr/>
          <p:nvPr/>
        </p:nvGrpSpPr>
        <p:grpSpPr>
          <a:xfrm>
            <a:off x="457200" y="3143125"/>
            <a:ext cx="776889" cy="621300"/>
            <a:chOff x="457200" y="1378813"/>
            <a:chExt cx="776889" cy="621300"/>
          </a:xfrm>
        </p:grpSpPr>
        <p:sp>
          <p:nvSpPr>
            <p:cNvPr id="2438" name="Google Shape;2438;p16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39" name="Google Shape;2439;p16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65"/>
          <p:cNvSpPr txBox="1">
            <a:spLocks noGrp="1"/>
          </p:cNvSpPr>
          <p:nvPr>
            <p:ph type="subTitle" idx="1"/>
          </p:nvPr>
        </p:nvSpPr>
        <p:spPr>
          <a:xfrm>
            <a:off x="-12300" y="23124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A process for resolving conflicts in code</a:t>
            </a:r>
            <a:endParaRPr sz="1600">
              <a:latin typeface="Roboto"/>
              <a:ea typeface="Roboto"/>
              <a:cs typeface="Roboto"/>
              <a:sym typeface="Roboto"/>
            </a:endParaRPr>
          </a:p>
        </p:txBody>
      </p:sp>
      <p:sp>
        <p:nvSpPr>
          <p:cNvPr id="2441" name="Google Shape;2441;p165"/>
          <p:cNvSpPr/>
          <p:nvPr/>
        </p:nvSpPr>
        <p:spPr>
          <a:xfrm>
            <a:off x="1352550" y="3145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65"/>
          <p:cNvSpPr txBox="1">
            <a:spLocks noGrp="1"/>
          </p:cNvSpPr>
          <p:nvPr>
            <p:ph type="subTitle" idx="2"/>
          </p:nvPr>
        </p:nvSpPr>
        <p:spPr>
          <a:xfrm>
            <a:off x="-12300" y="31479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Version history</a:t>
            </a:r>
            <a:endParaRPr sz="1600">
              <a:latin typeface="Roboto"/>
              <a:ea typeface="Roboto"/>
              <a:cs typeface="Roboto"/>
              <a:sym typeface="Roboto"/>
            </a:endParaRPr>
          </a:p>
        </p:txBody>
      </p:sp>
      <p:pic>
        <p:nvPicPr>
          <p:cNvPr id="2443" name="Google Shape;2443;p165"/>
          <p:cNvPicPr preferRelativeResize="0"/>
          <p:nvPr/>
        </p:nvPicPr>
        <p:blipFill>
          <a:blip r:embed="rId3">
            <a:alphaModFix/>
          </a:blip>
          <a:stretch>
            <a:fillRect/>
          </a:stretch>
        </p:blipFill>
        <p:spPr>
          <a:xfrm>
            <a:off x="2480425" y="1632700"/>
            <a:ext cx="533700" cy="533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Group Project</a:t>
            </a:r>
            <a:endParaRPr>
              <a:solidFill>
                <a:schemeClr val="dk1"/>
              </a:solidFill>
            </a:endParaRPr>
          </a:p>
          <a:p>
            <a:pPr marL="0" lvl="0" indent="0" algn="l" rtl="0">
              <a:spcBef>
                <a:spcPts val="0"/>
              </a:spcBef>
              <a:spcAft>
                <a:spcPts val="0"/>
              </a:spcAft>
              <a:buNone/>
            </a:pPr>
            <a:endParaRPr b="1">
              <a:solidFill>
                <a:schemeClr val="dk1"/>
              </a:solidFill>
              <a:latin typeface="Arial"/>
              <a:ea typeface="Arial"/>
              <a:cs typeface="Arial"/>
              <a:sym typeface="Arial"/>
            </a:endParaRPr>
          </a:p>
        </p:txBody>
      </p:sp>
      <p:sp>
        <p:nvSpPr>
          <p:cNvPr id="2449" name="Google Shape;2449;p1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Branch = personal copy</a:t>
            </a:r>
            <a:endParaRPr/>
          </a:p>
        </p:txBody>
      </p:sp>
      <p:sp>
        <p:nvSpPr>
          <p:cNvPr id="2450" name="Google Shape;2450;p166"/>
          <p:cNvSpPr/>
          <p:nvPr/>
        </p:nvSpPr>
        <p:spPr>
          <a:xfrm>
            <a:off x="3179800" y="1459263"/>
            <a:ext cx="2711100" cy="29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Master Branch</a:t>
            </a:r>
            <a:endParaRPr b="1">
              <a:solidFill>
                <a:srgbClr val="FFFFFF"/>
              </a:solidFill>
              <a:latin typeface="Roboto"/>
              <a:ea typeface="Roboto"/>
              <a:cs typeface="Roboto"/>
              <a:sym typeface="Roboto"/>
            </a:endParaRPr>
          </a:p>
        </p:txBody>
      </p:sp>
      <p:pic>
        <p:nvPicPr>
          <p:cNvPr id="2451" name="Google Shape;2451;p166"/>
          <p:cNvPicPr preferRelativeResize="0"/>
          <p:nvPr/>
        </p:nvPicPr>
        <p:blipFill>
          <a:blip r:embed="rId3">
            <a:alphaModFix/>
          </a:blip>
          <a:stretch>
            <a:fillRect/>
          </a:stretch>
        </p:blipFill>
        <p:spPr>
          <a:xfrm>
            <a:off x="2120840" y="3033775"/>
            <a:ext cx="1299225" cy="1299225"/>
          </a:xfrm>
          <a:prstGeom prst="rect">
            <a:avLst/>
          </a:prstGeom>
          <a:noFill/>
          <a:ln>
            <a:noFill/>
          </a:ln>
          <a:effectLst>
            <a:outerShdw blurRad="57150" dist="19050" dir="5400000" algn="bl" rotWithShape="0">
              <a:srgbClr val="000000">
                <a:alpha val="50000"/>
              </a:srgbClr>
            </a:outerShdw>
          </a:effectLst>
        </p:spPr>
      </p:pic>
      <p:pic>
        <p:nvPicPr>
          <p:cNvPr id="2452" name="Google Shape;2452;p166"/>
          <p:cNvPicPr preferRelativeResize="0"/>
          <p:nvPr/>
        </p:nvPicPr>
        <p:blipFill rotWithShape="1">
          <a:blip r:embed="rId4">
            <a:alphaModFix/>
          </a:blip>
          <a:srcRect/>
          <a:stretch/>
        </p:blipFill>
        <p:spPr>
          <a:xfrm>
            <a:off x="3947724" y="3033788"/>
            <a:ext cx="1299225" cy="1299225"/>
          </a:xfrm>
          <a:prstGeom prst="rect">
            <a:avLst/>
          </a:prstGeom>
          <a:noFill/>
          <a:ln>
            <a:noFill/>
          </a:ln>
          <a:effectLst>
            <a:outerShdw blurRad="57150" dist="19050" dir="5400000" algn="bl" rotWithShape="0">
              <a:srgbClr val="000000">
                <a:alpha val="50000"/>
              </a:srgbClr>
            </a:outerShdw>
          </a:effectLst>
        </p:spPr>
      </p:pic>
      <p:pic>
        <p:nvPicPr>
          <p:cNvPr id="2453" name="Google Shape;2453;p166"/>
          <p:cNvPicPr preferRelativeResize="0"/>
          <p:nvPr/>
        </p:nvPicPr>
        <p:blipFill rotWithShape="1">
          <a:blip r:embed="rId5">
            <a:alphaModFix/>
          </a:blip>
          <a:srcRect/>
          <a:stretch/>
        </p:blipFill>
        <p:spPr>
          <a:xfrm>
            <a:off x="5774590" y="3033788"/>
            <a:ext cx="1299225" cy="1299224"/>
          </a:xfrm>
          <a:prstGeom prst="rect">
            <a:avLst/>
          </a:prstGeom>
          <a:noFill/>
          <a:ln>
            <a:noFill/>
          </a:ln>
          <a:effectLst>
            <a:outerShdw blurRad="57150" dist="19050" dir="5400000" algn="bl" rotWithShape="0">
              <a:srgbClr val="000000">
                <a:alpha val="50000"/>
              </a:srgbClr>
            </a:outerShdw>
          </a:effectLst>
        </p:spPr>
      </p:pic>
      <p:sp>
        <p:nvSpPr>
          <p:cNvPr id="2454" name="Google Shape;2454;p166"/>
          <p:cNvSpPr/>
          <p:nvPr/>
        </p:nvSpPr>
        <p:spPr>
          <a:xfrm>
            <a:off x="1959713" y="4207425"/>
            <a:ext cx="1621500" cy="2268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Maya’s Personal Branch</a:t>
            </a:r>
            <a:endParaRPr sz="1000" b="1">
              <a:latin typeface="Roboto"/>
              <a:ea typeface="Roboto"/>
              <a:cs typeface="Roboto"/>
              <a:sym typeface="Roboto"/>
            </a:endParaRPr>
          </a:p>
        </p:txBody>
      </p:sp>
      <p:sp>
        <p:nvSpPr>
          <p:cNvPr id="2455" name="Google Shape;2455;p166"/>
          <p:cNvSpPr/>
          <p:nvPr/>
        </p:nvSpPr>
        <p:spPr>
          <a:xfrm>
            <a:off x="3786575" y="4207425"/>
            <a:ext cx="1621500" cy="2268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Anne’s Personal Branch</a:t>
            </a:r>
            <a:endParaRPr sz="1000" b="1">
              <a:solidFill>
                <a:srgbClr val="FFFFFF"/>
              </a:solidFill>
              <a:latin typeface="Roboto"/>
              <a:ea typeface="Roboto"/>
              <a:cs typeface="Roboto"/>
              <a:sym typeface="Roboto"/>
            </a:endParaRPr>
          </a:p>
        </p:txBody>
      </p:sp>
      <p:sp>
        <p:nvSpPr>
          <p:cNvPr id="2456" name="Google Shape;2456;p166"/>
          <p:cNvSpPr/>
          <p:nvPr/>
        </p:nvSpPr>
        <p:spPr>
          <a:xfrm>
            <a:off x="5655888" y="4207425"/>
            <a:ext cx="1621500" cy="2268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Gil’s Personal Branch</a:t>
            </a:r>
            <a:endParaRPr sz="1000" b="1">
              <a:solidFill>
                <a:srgbClr val="FFFFFF"/>
              </a:solidFill>
              <a:latin typeface="Roboto"/>
              <a:ea typeface="Roboto"/>
              <a:cs typeface="Roboto"/>
              <a:sym typeface="Roboto"/>
            </a:endParaRPr>
          </a:p>
        </p:txBody>
      </p:sp>
      <p:sp>
        <p:nvSpPr>
          <p:cNvPr id="2457" name="Google Shape;2457;p166"/>
          <p:cNvSpPr/>
          <p:nvPr/>
        </p:nvSpPr>
        <p:spPr>
          <a:xfrm rot="2767103">
            <a:off x="5318104" y="2344311"/>
            <a:ext cx="967294" cy="227229"/>
          </a:xfrm>
          <a:prstGeom prst="homePlate">
            <a:avLst>
              <a:gd name="adj"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66"/>
          <p:cNvSpPr/>
          <p:nvPr/>
        </p:nvSpPr>
        <p:spPr>
          <a:xfrm rot="-2767103" flipH="1">
            <a:off x="2909279" y="2344311"/>
            <a:ext cx="967294" cy="227229"/>
          </a:xfrm>
          <a:prstGeom prst="homePlate">
            <a:avLst>
              <a:gd name="adj"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66"/>
          <p:cNvSpPr/>
          <p:nvPr/>
        </p:nvSpPr>
        <p:spPr>
          <a:xfrm rot="5406398">
            <a:off x="4113742" y="2344374"/>
            <a:ext cx="967202" cy="227100"/>
          </a:xfrm>
          <a:prstGeom prst="homePlate">
            <a:avLst>
              <a:gd name="adj"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66"/>
          <p:cNvSpPr/>
          <p:nvPr/>
        </p:nvSpPr>
        <p:spPr>
          <a:xfrm>
            <a:off x="3179800" y="1944275"/>
            <a:ext cx="2711100" cy="29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Roboto"/>
                <a:ea typeface="Roboto"/>
                <a:cs typeface="Roboto"/>
                <a:sym typeface="Roboto"/>
              </a:rPr>
              <a:t>Personal Branches</a:t>
            </a:r>
            <a:endParaRPr b="1" dirty="0">
              <a:solidFill>
                <a:srgbClr val="FFFFFF"/>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Team Goes to Work</a:t>
            </a:r>
            <a:endParaRPr/>
          </a:p>
        </p:txBody>
      </p:sp>
      <p:pic>
        <p:nvPicPr>
          <p:cNvPr id="2466" name="Google Shape;2466;p167"/>
          <p:cNvPicPr preferRelativeResize="0"/>
          <p:nvPr/>
        </p:nvPicPr>
        <p:blipFill>
          <a:blip r:embed="rId3">
            <a:alphaModFix/>
          </a:blip>
          <a:stretch>
            <a:fillRect/>
          </a:stretch>
        </p:blipFill>
        <p:spPr>
          <a:xfrm>
            <a:off x="374300" y="819550"/>
            <a:ext cx="1263050" cy="1263050"/>
          </a:xfrm>
          <a:prstGeom prst="rect">
            <a:avLst/>
          </a:prstGeom>
          <a:noFill/>
          <a:ln>
            <a:noFill/>
          </a:ln>
          <a:effectLst>
            <a:outerShdw blurRad="57150" dist="19050" dir="5400000" algn="bl" rotWithShape="0">
              <a:srgbClr val="000000">
                <a:alpha val="50000"/>
              </a:srgbClr>
            </a:outerShdw>
          </a:effectLst>
        </p:spPr>
      </p:pic>
      <p:pic>
        <p:nvPicPr>
          <p:cNvPr id="2467" name="Google Shape;2467;p167"/>
          <p:cNvPicPr preferRelativeResize="0"/>
          <p:nvPr/>
        </p:nvPicPr>
        <p:blipFill rotWithShape="1">
          <a:blip r:embed="rId4">
            <a:alphaModFix/>
          </a:blip>
          <a:srcRect/>
          <a:stretch/>
        </p:blipFill>
        <p:spPr>
          <a:xfrm>
            <a:off x="374904" y="2610638"/>
            <a:ext cx="1263050" cy="1263050"/>
          </a:xfrm>
          <a:prstGeom prst="rect">
            <a:avLst/>
          </a:prstGeom>
          <a:noFill/>
          <a:ln>
            <a:noFill/>
          </a:ln>
          <a:effectLst>
            <a:outerShdw blurRad="57150" dist="19050" dir="5400000" algn="bl" rotWithShape="0">
              <a:srgbClr val="000000">
                <a:alpha val="50000"/>
              </a:srgbClr>
            </a:outerShdw>
          </a:effectLst>
        </p:spPr>
      </p:pic>
      <p:sp>
        <p:nvSpPr>
          <p:cNvPr id="2468" name="Google Shape;2468;p167"/>
          <p:cNvSpPr/>
          <p:nvPr/>
        </p:nvSpPr>
        <p:spPr>
          <a:xfrm>
            <a:off x="2267924" y="1697523"/>
            <a:ext cx="4530439" cy="1259077"/>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15000"/>
              </a:lnSpc>
              <a:spcBef>
                <a:spcPts val="0"/>
              </a:spcBef>
              <a:spcAft>
                <a:spcPts val="0"/>
              </a:spcAft>
              <a:buClr>
                <a:srgbClr val="000000"/>
              </a:buClr>
              <a:buSzPts val="1600"/>
              <a:buFont typeface="Calibri"/>
              <a:buNone/>
            </a:pPr>
            <a:r>
              <a:rPr lang="en" sz="1100" i="0" u="none" strike="noStrike" cap="none" dirty="0">
                <a:solidFill>
                  <a:srgbClr val="FFFFFF"/>
                </a:solidFill>
                <a:latin typeface="Inconsolata"/>
                <a:ea typeface="Inconsolata"/>
                <a:cs typeface="Inconsolata"/>
                <a:sym typeface="Inconsolata"/>
              </a:rPr>
              <a:t>&lt;ul&gt;</a:t>
            </a:r>
            <a:endParaRPr sz="1100" dirty="0">
              <a:solidFill>
                <a:srgbClr val="FFFFFF"/>
              </a:solidFill>
              <a:latin typeface="Inconsolata"/>
              <a:ea typeface="Inconsolata"/>
              <a:cs typeface="Inconsolata"/>
              <a:sym typeface="Inconsolata"/>
            </a:endParaRPr>
          </a:p>
          <a:p>
            <a:pPr marL="0" marR="0" lvl="0" indent="457200" algn="l" rtl="0">
              <a:lnSpc>
                <a:spcPct val="115000"/>
              </a:lnSpc>
              <a:spcBef>
                <a:spcPts val="0"/>
              </a:spcBef>
              <a:spcAft>
                <a:spcPts val="0"/>
              </a:spcAft>
              <a:buClr>
                <a:srgbClr val="000000"/>
              </a:buClr>
              <a:buSzPts val="1600"/>
              <a:buFont typeface="Calibri"/>
              <a:buNone/>
            </a:pPr>
            <a:r>
              <a:rPr lang="en" sz="1100" i="0" u="none" strike="noStrike" cap="none" dirty="0">
                <a:solidFill>
                  <a:srgbClr val="FFFFFF"/>
                </a:solidFill>
                <a:latin typeface="Inconsolata"/>
                <a:ea typeface="Inconsolata"/>
                <a:cs typeface="Inconsolata"/>
                <a:sym typeface="Inconsolata"/>
              </a:rPr>
              <a:t>&lt;li&gt;On the Pulse of Morning&lt;/li&gt;</a:t>
            </a:r>
            <a:endParaRPr sz="1100" dirty="0">
              <a:solidFill>
                <a:srgbClr val="FFFFFF"/>
              </a:solidFill>
              <a:latin typeface="Inconsolata"/>
              <a:ea typeface="Inconsolata"/>
              <a:cs typeface="Inconsolata"/>
              <a:sym typeface="Inconsolata"/>
            </a:endParaRPr>
          </a:p>
          <a:p>
            <a:pPr marL="457200" marR="0" lvl="0" indent="0" algn="l" rtl="0">
              <a:lnSpc>
                <a:spcPct val="115000"/>
              </a:lnSpc>
              <a:spcBef>
                <a:spcPts val="0"/>
              </a:spcBef>
              <a:spcAft>
                <a:spcPts val="0"/>
              </a:spcAft>
              <a:buClr>
                <a:srgbClr val="000000"/>
              </a:buClr>
              <a:buSzPts val="1600"/>
              <a:buFont typeface="Calibri"/>
              <a:buNone/>
            </a:pPr>
            <a:r>
              <a:rPr lang="en" sz="1100" i="0" u="none" strike="noStrike" cap="none" dirty="0">
                <a:solidFill>
                  <a:srgbClr val="FFFFFF"/>
                </a:solidFill>
                <a:latin typeface="Inconsolata"/>
                <a:ea typeface="Inconsolata"/>
                <a:cs typeface="Inconsolata"/>
                <a:sym typeface="Inconsolata"/>
              </a:rPr>
              <a:t>&lt;li&gt;I Know Why the Caged Bird Sings&lt;/li&gt;</a:t>
            </a:r>
            <a:endParaRPr sz="1100" dirty="0">
              <a:solidFill>
                <a:srgbClr val="FFFFFF"/>
              </a:solidFill>
              <a:latin typeface="Inconsolata"/>
              <a:ea typeface="Inconsolata"/>
              <a:cs typeface="Inconsolata"/>
              <a:sym typeface="Inconsolata"/>
            </a:endParaRPr>
          </a:p>
          <a:p>
            <a:pPr marL="457200" marR="0" lvl="0" indent="0" algn="l" rtl="0">
              <a:lnSpc>
                <a:spcPct val="115000"/>
              </a:lnSpc>
              <a:spcBef>
                <a:spcPts val="0"/>
              </a:spcBef>
              <a:spcAft>
                <a:spcPts val="0"/>
              </a:spcAft>
              <a:buClr>
                <a:srgbClr val="000000"/>
              </a:buClr>
              <a:buSzPts val="1600"/>
              <a:buFont typeface="Calibri"/>
              <a:buNone/>
            </a:pPr>
            <a:r>
              <a:rPr lang="en" sz="1100" i="0" u="none" strike="noStrike" cap="none" dirty="0">
                <a:solidFill>
                  <a:srgbClr val="FFFFFF"/>
                </a:solidFill>
                <a:latin typeface="Inconsolata"/>
                <a:ea typeface="Inconsolata"/>
                <a:cs typeface="Inconsolata"/>
                <a:sym typeface="Inconsolata"/>
              </a:rPr>
              <a:t>&lt;li&gt;And Still I Rise&lt;/li&gt;</a:t>
            </a:r>
            <a:endParaRPr sz="1100" dirty="0">
              <a:solidFill>
                <a:srgbClr val="FFFFFF"/>
              </a:solidFill>
              <a:latin typeface="Inconsolata"/>
              <a:ea typeface="Inconsolata"/>
              <a:cs typeface="Inconsolata"/>
              <a:sym typeface="Inconsolata"/>
            </a:endParaRPr>
          </a:p>
          <a:p>
            <a:pPr marL="0" marR="0" lvl="0" indent="0" algn="l" rtl="0">
              <a:lnSpc>
                <a:spcPct val="115000"/>
              </a:lnSpc>
              <a:spcBef>
                <a:spcPts val="0"/>
              </a:spcBef>
              <a:spcAft>
                <a:spcPts val="0"/>
              </a:spcAft>
              <a:buClr>
                <a:srgbClr val="000000"/>
              </a:buClr>
              <a:buSzPts val="1600"/>
              <a:buFont typeface="Calibri"/>
              <a:buNone/>
            </a:pPr>
            <a:r>
              <a:rPr lang="en" sz="1100" i="0" u="none" strike="noStrike" cap="none" dirty="0">
                <a:solidFill>
                  <a:srgbClr val="FFFFFF"/>
                </a:solidFill>
                <a:latin typeface="Inconsolata"/>
                <a:ea typeface="Inconsolata"/>
                <a:cs typeface="Inconsolata"/>
                <a:sym typeface="Inconsolata"/>
              </a:rPr>
              <a:t>&lt;/ul&gt;</a:t>
            </a:r>
            <a:endParaRPr sz="1100" dirty="0">
              <a:solidFill>
                <a:srgbClr val="FFFFFF"/>
              </a:solidFill>
              <a:latin typeface="Inconsolata"/>
              <a:ea typeface="Inconsolata"/>
              <a:cs typeface="Inconsolata"/>
              <a:sym typeface="Inconsolata"/>
            </a:endParaRPr>
          </a:p>
        </p:txBody>
      </p:sp>
      <p:sp>
        <p:nvSpPr>
          <p:cNvPr id="2469" name="Google Shape;2469;p167"/>
          <p:cNvSpPr/>
          <p:nvPr/>
        </p:nvSpPr>
        <p:spPr>
          <a:xfrm>
            <a:off x="1927800" y="1286825"/>
            <a:ext cx="2148900" cy="339300"/>
          </a:xfrm>
          <a:prstGeom prst="roundRect">
            <a:avLst>
              <a:gd name="adj" fmla="val 16667"/>
            </a:avLst>
          </a:prstGeom>
          <a:solidFill>
            <a:srgbClr val="F7EF6A"/>
          </a:solidFill>
          <a:ln w="9525" cap="flat" cmpd="sng">
            <a:solidFill>
              <a:schemeClr val="dk2"/>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100" b="1">
                <a:latin typeface="Roboto"/>
                <a:ea typeface="Roboto"/>
                <a:cs typeface="Roboto"/>
                <a:sym typeface="Roboto"/>
              </a:rPr>
              <a:t>Maya Angelou’s version</a:t>
            </a:r>
            <a:endParaRPr sz="1100" b="1">
              <a:latin typeface="Roboto"/>
              <a:ea typeface="Roboto"/>
              <a:cs typeface="Roboto"/>
              <a:sym typeface="Roboto"/>
            </a:endParaRPr>
          </a:p>
        </p:txBody>
      </p:sp>
      <p:pic>
        <p:nvPicPr>
          <p:cNvPr id="2470" name="Google Shape;2470;p167"/>
          <p:cNvPicPr preferRelativeResize="0"/>
          <p:nvPr/>
        </p:nvPicPr>
        <p:blipFill>
          <a:blip r:embed="rId5">
            <a:alphaModFix/>
          </a:blip>
          <a:stretch>
            <a:fillRect/>
          </a:stretch>
        </p:blipFill>
        <p:spPr>
          <a:xfrm>
            <a:off x="1311500" y="928625"/>
            <a:ext cx="839900" cy="886974"/>
          </a:xfrm>
          <a:prstGeom prst="rect">
            <a:avLst/>
          </a:prstGeom>
          <a:noFill/>
          <a:ln>
            <a:noFill/>
          </a:ln>
          <a:effectLst>
            <a:outerShdw blurRad="57150" dist="19050" dir="5400000" algn="bl" rotWithShape="0">
              <a:srgbClr val="000000">
                <a:alpha val="50000"/>
              </a:srgbClr>
            </a:outerShdw>
          </a:effectLst>
        </p:spPr>
      </p:pic>
      <p:sp>
        <p:nvSpPr>
          <p:cNvPr id="2471" name="Google Shape;2471;p167"/>
          <p:cNvSpPr/>
          <p:nvPr/>
        </p:nvSpPr>
        <p:spPr>
          <a:xfrm>
            <a:off x="1927800" y="3156875"/>
            <a:ext cx="2149200" cy="328500"/>
          </a:xfrm>
          <a:prstGeom prst="roundRect">
            <a:avLst>
              <a:gd name="adj" fmla="val 16667"/>
            </a:avLst>
          </a:prstGeom>
          <a:solidFill>
            <a:srgbClr val="4FA786"/>
          </a:solidFill>
          <a:ln w="9525" cap="flat" cmpd="sng">
            <a:solidFill>
              <a:schemeClr val="dk2"/>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100" b="1">
                <a:solidFill>
                  <a:srgbClr val="FFFFFF"/>
                </a:solidFill>
                <a:latin typeface="Roboto"/>
                <a:ea typeface="Roboto"/>
                <a:cs typeface="Roboto"/>
                <a:sym typeface="Roboto"/>
              </a:rPr>
              <a:t>Gil Scott Heron’s version</a:t>
            </a:r>
            <a:endParaRPr sz="1100" b="1">
              <a:solidFill>
                <a:srgbClr val="FFFFFF"/>
              </a:solidFill>
              <a:latin typeface="Roboto"/>
              <a:ea typeface="Roboto"/>
              <a:cs typeface="Roboto"/>
              <a:sym typeface="Roboto"/>
            </a:endParaRPr>
          </a:p>
        </p:txBody>
      </p:sp>
      <p:pic>
        <p:nvPicPr>
          <p:cNvPr id="2472" name="Google Shape;2472;p167"/>
          <p:cNvPicPr preferRelativeResize="0"/>
          <p:nvPr/>
        </p:nvPicPr>
        <p:blipFill>
          <a:blip r:embed="rId5">
            <a:alphaModFix/>
          </a:blip>
          <a:stretch>
            <a:fillRect/>
          </a:stretch>
        </p:blipFill>
        <p:spPr>
          <a:xfrm>
            <a:off x="1311500" y="2798675"/>
            <a:ext cx="839900" cy="886974"/>
          </a:xfrm>
          <a:prstGeom prst="rect">
            <a:avLst/>
          </a:prstGeom>
          <a:noFill/>
          <a:ln>
            <a:noFill/>
          </a:ln>
          <a:effectLst>
            <a:outerShdw blurRad="57150" dist="19050" dir="5400000" algn="bl" rotWithShape="0">
              <a:srgbClr val="000000">
                <a:alpha val="50000"/>
              </a:srgbClr>
            </a:outerShdw>
          </a:effectLst>
        </p:spPr>
      </p:pic>
      <p:sp>
        <p:nvSpPr>
          <p:cNvPr id="2473" name="Google Shape;2473;p167"/>
          <p:cNvSpPr/>
          <p:nvPr/>
        </p:nvSpPr>
        <p:spPr>
          <a:xfrm>
            <a:off x="2267925" y="3568749"/>
            <a:ext cx="4530440" cy="1257901"/>
          </a:xfrm>
          <a:prstGeom prst="rect">
            <a:avLst/>
          </a:prstGeom>
          <a:solidFill>
            <a:srgbClr val="000000"/>
          </a:solidFill>
          <a:ln>
            <a:noFill/>
          </a:ln>
        </p:spPr>
        <p:txBody>
          <a:bodyPr spcFirstLastPara="1" wrap="square" lIns="45700" tIns="45700" rIns="45700" bIns="45700" anchor="t" anchorCtr="0">
            <a:noAutofit/>
          </a:bodyPr>
          <a:lstStyle/>
          <a:p>
            <a:pPr marL="0" lvl="0" indent="0" algn="l" rtl="0">
              <a:lnSpc>
                <a:spcPct val="115000"/>
              </a:lnSpc>
              <a:spcBef>
                <a:spcPts val="0"/>
              </a:spcBef>
              <a:spcAft>
                <a:spcPts val="0"/>
              </a:spcAft>
              <a:buClr>
                <a:schemeClr val="dk1"/>
              </a:buClr>
              <a:buSzPts val="1600"/>
              <a:buFont typeface="Calibri"/>
              <a:buNone/>
            </a:pPr>
            <a:r>
              <a:rPr lang="en" sz="1100" dirty="0">
                <a:solidFill>
                  <a:srgbClr val="FFFFFF"/>
                </a:solidFill>
                <a:latin typeface="Inconsolata"/>
                <a:ea typeface="Inconsolata"/>
                <a:cs typeface="Inconsolata"/>
                <a:sym typeface="Inconsolata"/>
              </a:rPr>
              <a:t>&lt;ul&gt;</a:t>
            </a:r>
            <a:endParaRPr sz="1100" dirty="0">
              <a:solidFill>
                <a:srgbClr val="FFFFFF"/>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600"/>
              <a:buFont typeface="Calibri"/>
              <a:buNone/>
            </a:pPr>
            <a:r>
              <a:rPr lang="en" sz="1100" dirty="0">
                <a:solidFill>
                  <a:srgbClr val="FFFFFF"/>
                </a:solidFill>
                <a:latin typeface="Inconsolata"/>
                <a:ea typeface="Inconsolata"/>
                <a:cs typeface="Inconsolata"/>
                <a:sym typeface="Inconsolata"/>
              </a:rPr>
              <a:t>&lt;li&gt;Free Will&lt;/li&gt;</a:t>
            </a:r>
            <a:endParaRPr sz="1100" dirty="0">
              <a:solidFill>
                <a:srgbClr val="FFFFFF"/>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600"/>
              <a:buFont typeface="Calibri"/>
              <a:buNone/>
            </a:pPr>
            <a:r>
              <a:rPr lang="en" sz="1100" dirty="0">
                <a:solidFill>
                  <a:srgbClr val="FFFFFF"/>
                </a:solidFill>
                <a:latin typeface="Inconsolata"/>
                <a:ea typeface="Inconsolata"/>
                <a:cs typeface="Inconsolata"/>
                <a:sym typeface="Inconsolata"/>
              </a:rPr>
              <a:t>&lt;li&gt;Pieces of a Man&lt;/li&gt;</a:t>
            </a:r>
            <a:endParaRPr sz="1100" dirty="0">
              <a:solidFill>
                <a:srgbClr val="FFFFFF"/>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600"/>
              <a:buFont typeface="Calibri"/>
              <a:buNone/>
            </a:pPr>
            <a:r>
              <a:rPr lang="en" sz="1100" dirty="0">
                <a:solidFill>
                  <a:srgbClr val="FFFFFF"/>
                </a:solidFill>
                <a:latin typeface="Inconsolata"/>
                <a:ea typeface="Inconsolata"/>
                <a:cs typeface="Inconsolata"/>
                <a:sym typeface="Inconsolata"/>
              </a:rPr>
              <a:t>&lt;li&gt;The Revolution Will Not Be Televised&lt;/li&gt;</a:t>
            </a:r>
            <a:endParaRPr sz="1100" dirty="0">
              <a:solidFill>
                <a:srgbClr val="FFFFFF"/>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600"/>
              <a:buFont typeface="Calibri"/>
              <a:buNone/>
            </a:pPr>
            <a:r>
              <a:rPr lang="en" sz="1100" dirty="0">
                <a:solidFill>
                  <a:srgbClr val="FFFFFF"/>
                </a:solidFill>
                <a:latin typeface="Inconsolata"/>
                <a:ea typeface="Inconsolata"/>
                <a:cs typeface="Inconsolata"/>
                <a:sym typeface="Inconsolata"/>
              </a:rPr>
              <a:t>&lt;/ul&gt;</a:t>
            </a:r>
            <a:endParaRPr sz="1100" dirty="0">
              <a:solidFill>
                <a:srgbClr val="FFFFFF"/>
              </a:solidFill>
              <a:latin typeface="Inconsolata"/>
              <a:ea typeface="Inconsolata"/>
              <a:cs typeface="Inconsolata"/>
              <a:sym typeface="Inconsolata"/>
            </a:endParaRPr>
          </a:p>
          <a:p>
            <a:pPr marL="0" marR="0" lvl="0" indent="0" algn="l" rtl="0">
              <a:lnSpc>
                <a:spcPct val="115000"/>
              </a:lnSpc>
              <a:spcBef>
                <a:spcPts val="0"/>
              </a:spcBef>
              <a:spcAft>
                <a:spcPts val="0"/>
              </a:spcAft>
              <a:buClr>
                <a:srgbClr val="000000"/>
              </a:buClr>
              <a:buSzPts val="1600"/>
              <a:buFont typeface="Calibri"/>
              <a:buNone/>
            </a:pPr>
            <a:endParaRPr sz="1200" dirty="0">
              <a:solidFill>
                <a:srgbClr val="FFFFFF"/>
              </a:solidFill>
              <a:latin typeface="Inconsolata"/>
              <a:ea typeface="Inconsolata"/>
              <a:cs typeface="Inconsolata"/>
              <a:sym typeface="Inconsolat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168"/>
          <p:cNvSpPr txBox="1">
            <a:spLocks noGrp="1"/>
          </p:cNvSpPr>
          <p:nvPr>
            <p:ph type="subTitle" idx="1"/>
          </p:nvPr>
        </p:nvSpPr>
        <p:spPr>
          <a:xfrm>
            <a:off x="0" y="1467982"/>
            <a:ext cx="2220600" cy="295800"/>
          </a:xfrm>
          <a:prstGeom prst="rect">
            <a:avLst/>
          </a:prstGeom>
          <a:solidFill>
            <a:srgbClr val="F3F3F3"/>
          </a:solidFill>
        </p:spPr>
        <p:txBody>
          <a:bodyPr spcFirstLastPara="1" wrap="square" lIns="457200" tIns="0" rIns="0" bIns="0" anchor="ctr" anchorCtr="0">
            <a:noAutofit/>
          </a:bodyPr>
          <a:lstStyle/>
          <a:p>
            <a:pPr marL="0" lvl="0" indent="0" algn="l" rtl="0">
              <a:lnSpc>
                <a:spcPct val="100000"/>
              </a:lnSpc>
              <a:spcBef>
                <a:spcPts val="0"/>
              </a:spcBef>
              <a:spcAft>
                <a:spcPts val="0"/>
              </a:spcAft>
              <a:buNone/>
            </a:pPr>
            <a:r>
              <a:rPr lang="en" sz="1400" b="1"/>
              <a:t>No code conflicts</a:t>
            </a:r>
            <a:r>
              <a:rPr lang="en" b="1"/>
              <a:t> </a:t>
            </a:r>
            <a:endParaRPr b="1"/>
          </a:p>
        </p:txBody>
      </p:sp>
      <p:sp>
        <p:nvSpPr>
          <p:cNvPr id="2479" name="Google Shape;2479;p1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None/>
            </a:pPr>
            <a:r>
              <a:rPr lang="en"/>
              <a:t>Maya Angelou pushes (uploads) her code changes into the main branch. </a:t>
            </a:r>
            <a:endParaRPr/>
          </a:p>
        </p:txBody>
      </p:sp>
      <p:sp>
        <p:nvSpPr>
          <p:cNvPr id="2480" name="Google Shape;2480;p168"/>
          <p:cNvSpPr/>
          <p:nvPr/>
        </p:nvSpPr>
        <p:spPr>
          <a:xfrm>
            <a:off x="2982400" y="3750925"/>
            <a:ext cx="2115900" cy="2958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Maya’s Personal Branch</a:t>
            </a:r>
            <a:endParaRPr sz="1200" b="1">
              <a:latin typeface="Roboto"/>
              <a:ea typeface="Roboto"/>
              <a:cs typeface="Roboto"/>
              <a:sym typeface="Roboto"/>
            </a:endParaRPr>
          </a:p>
        </p:txBody>
      </p:sp>
      <p:pic>
        <p:nvPicPr>
          <p:cNvPr id="2481" name="Google Shape;2481;p168"/>
          <p:cNvPicPr preferRelativeResize="0"/>
          <p:nvPr/>
        </p:nvPicPr>
        <p:blipFill>
          <a:blip r:embed="rId3">
            <a:alphaModFix/>
          </a:blip>
          <a:stretch>
            <a:fillRect/>
          </a:stretch>
        </p:blipFill>
        <p:spPr>
          <a:xfrm>
            <a:off x="1969188" y="1115644"/>
            <a:ext cx="855625" cy="855625"/>
          </a:xfrm>
          <a:prstGeom prst="rect">
            <a:avLst/>
          </a:prstGeom>
          <a:noFill/>
          <a:ln>
            <a:noFill/>
          </a:ln>
        </p:spPr>
      </p:pic>
      <p:sp>
        <p:nvSpPr>
          <p:cNvPr id="2482" name="Google Shape;2482;p168"/>
          <p:cNvSpPr/>
          <p:nvPr/>
        </p:nvSpPr>
        <p:spPr>
          <a:xfrm>
            <a:off x="2982400" y="2007200"/>
            <a:ext cx="2264700" cy="29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Master Branch</a:t>
            </a:r>
            <a:endParaRPr b="1">
              <a:solidFill>
                <a:srgbClr val="FFFFFF"/>
              </a:solidFill>
              <a:latin typeface="Roboto"/>
              <a:ea typeface="Roboto"/>
              <a:cs typeface="Roboto"/>
              <a:sym typeface="Roboto"/>
            </a:endParaRPr>
          </a:p>
        </p:txBody>
      </p:sp>
      <p:pic>
        <p:nvPicPr>
          <p:cNvPr id="2483" name="Google Shape;2483;p168"/>
          <p:cNvPicPr preferRelativeResize="0"/>
          <p:nvPr/>
        </p:nvPicPr>
        <p:blipFill>
          <a:blip r:embed="rId4">
            <a:alphaModFix/>
          </a:blip>
          <a:stretch>
            <a:fillRect/>
          </a:stretch>
        </p:blipFill>
        <p:spPr>
          <a:xfrm>
            <a:off x="4809250" y="1719362"/>
            <a:ext cx="726675" cy="767400"/>
          </a:xfrm>
          <a:prstGeom prst="rect">
            <a:avLst/>
          </a:prstGeom>
          <a:noFill/>
          <a:ln>
            <a:noFill/>
          </a:ln>
          <a:effectLst>
            <a:outerShdw blurRad="57150" dist="19050" dir="5400000" algn="bl" rotWithShape="0">
              <a:srgbClr val="000000">
                <a:alpha val="50000"/>
              </a:srgbClr>
            </a:outerShdw>
          </a:effectLst>
        </p:spPr>
      </p:pic>
      <p:pic>
        <p:nvPicPr>
          <p:cNvPr id="2484" name="Google Shape;2484;p168"/>
          <p:cNvPicPr preferRelativeResize="0"/>
          <p:nvPr/>
        </p:nvPicPr>
        <p:blipFill>
          <a:blip r:embed="rId5">
            <a:alphaModFix/>
          </a:blip>
          <a:stretch>
            <a:fillRect/>
          </a:stretch>
        </p:blipFill>
        <p:spPr>
          <a:xfrm>
            <a:off x="1812115" y="3269425"/>
            <a:ext cx="1299225" cy="1299225"/>
          </a:xfrm>
          <a:prstGeom prst="rect">
            <a:avLst/>
          </a:prstGeom>
          <a:noFill/>
          <a:ln>
            <a:noFill/>
          </a:ln>
          <a:effectLst>
            <a:outerShdw blurRad="57150" dist="19050" dir="5400000" algn="bl" rotWithShape="0">
              <a:srgbClr val="000000">
                <a:alpha val="50000"/>
              </a:srgbClr>
            </a:outerShdw>
          </a:effectLst>
        </p:spPr>
      </p:pic>
      <p:sp>
        <p:nvSpPr>
          <p:cNvPr id="2485" name="Google Shape;2485;p168"/>
          <p:cNvSpPr/>
          <p:nvPr/>
        </p:nvSpPr>
        <p:spPr>
          <a:xfrm rot="5393602" flipH="1">
            <a:off x="4774042" y="2972674"/>
            <a:ext cx="967202" cy="227100"/>
          </a:xfrm>
          <a:prstGeom prst="homePlate">
            <a:avLst>
              <a:gd name="adj"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6" name="Google Shape;2486;p168"/>
          <p:cNvPicPr preferRelativeResize="0"/>
          <p:nvPr/>
        </p:nvPicPr>
        <p:blipFill>
          <a:blip r:embed="rId4">
            <a:alphaModFix/>
          </a:blip>
          <a:stretch>
            <a:fillRect/>
          </a:stretch>
        </p:blipFill>
        <p:spPr>
          <a:xfrm>
            <a:off x="4809250" y="3447137"/>
            <a:ext cx="726675" cy="767400"/>
          </a:xfrm>
          <a:prstGeom prst="rect">
            <a:avLst/>
          </a:prstGeom>
          <a:noFill/>
          <a:ln>
            <a:noFill/>
          </a:ln>
          <a:effectLst>
            <a:outerShdw blurRad="57150" dist="19050" dir="5400000" algn="bl" rotWithShape="0">
              <a:srgbClr val="000000">
                <a:alpha val="50000"/>
              </a:srgbClr>
            </a:outerShdw>
          </a:effectLst>
        </p:spPr>
      </p:pic>
      <p:sp>
        <p:nvSpPr>
          <p:cNvPr id="2487" name="Google Shape;2487;p168"/>
          <p:cNvSpPr/>
          <p:nvPr/>
        </p:nvSpPr>
        <p:spPr>
          <a:xfrm>
            <a:off x="5419100" y="1524400"/>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Roboto"/>
                <a:ea typeface="Roboto"/>
                <a:cs typeface="Roboto"/>
                <a:sym typeface="Roboto"/>
              </a:rPr>
              <a:t>1</a:t>
            </a:r>
            <a:endParaRPr/>
          </a:p>
        </p:txBody>
      </p:sp>
      <p:sp>
        <p:nvSpPr>
          <p:cNvPr id="2488" name="Google Shape;2488;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Maya Angelou Pushes First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pic>
        <p:nvPicPr>
          <p:cNvPr id="2493" name="Google Shape;2493;p169"/>
          <p:cNvPicPr preferRelativeResize="0"/>
          <p:nvPr/>
        </p:nvPicPr>
        <p:blipFill>
          <a:blip r:embed="rId3">
            <a:alphaModFix/>
          </a:blip>
          <a:stretch>
            <a:fillRect/>
          </a:stretch>
        </p:blipFill>
        <p:spPr>
          <a:xfrm>
            <a:off x="3877225" y="1320300"/>
            <a:ext cx="1149174" cy="1149174"/>
          </a:xfrm>
          <a:prstGeom prst="rect">
            <a:avLst/>
          </a:prstGeom>
          <a:noFill/>
          <a:ln>
            <a:noFill/>
          </a:ln>
        </p:spPr>
      </p:pic>
      <p:sp>
        <p:nvSpPr>
          <p:cNvPr id="2494" name="Google Shape;2494;p169"/>
          <p:cNvSpPr txBox="1">
            <a:spLocks noGrp="1"/>
          </p:cNvSpPr>
          <p:nvPr>
            <p:ph type="title"/>
          </p:nvPr>
        </p:nvSpPr>
        <p:spPr>
          <a:xfrm>
            <a:off x="237100" y="2469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Roboto"/>
                <a:ea typeface="Roboto"/>
                <a:cs typeface="Roboto"/>
                <a:sym typeface="Roboto"/>
              </a:rPr>
              <a:t>Rule:</a:t>
            </a:r>
            <a:r>
              <a:rPr lang="en" sz="3000" dirty="0">
                <a:latin typeface="Roboto Light"/>
                <a:ea typeface="Roboto Light"/>
                <a:cs typeface="Roboto Light"/>
                <a:sym typeface="Roboto Light"/>
              </a:rPr>
              <a:t> Pull (download) first, and then</a:t>
            </a:r>
            <a:br>
              <a:rPr lang="en" sz="3000" dirty="0">
                <a:latin typeface="Roboto Light"/>
                <a:ea typeface="Roboto Light"/>
                <a:cs typeface="Roboto Light"/>
                <a:sym typeface="Roboto Light"/>
              </a:rPr>
            </a:br>
            <a:r>
              <a:rPr lang="en" sz="3000" dirty="0">
                <a:latin typeface="Roboto Light"/>
                <a:ea typeface="Roboto Light"/>
                <a:cs typeface="Roboto Light"/>
                <a:sym typeface="Roboto Light"/>
              </a:rPr>
              <a:t> push (upload) your changes.</a:t>
            </a:r>
            <a:endParaRPr sz="3000" dirty="0">
              <a:latin typeface="Roboto Light"/>
              <a:ea typeface="Roboto Light"/>
              <a:cs typeface="Roboto Light"/>
              <a:sym typeface="Roboto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170"/>
          <p:cNvSpPr/>
          <p:nvPr/>
        </p:nvSpPr>
        <p:spPr>
          <a:xfrm rot="5406398">
            <a:off x="4821042" y="2673049"/>
            <a:ext cx="967202" cy="227100"/>
          </a:xfrm>
          <a:prstGeom prst="homePlate">
            <a:avLst>
              <a:gd name="adj"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Gil Scott Heron’s Edits Are Ready</a:t>
            </a:r>
            <a:endParaRPr>
              <a:solidFill>
                <a:schemeClr val="dk1"/>
              </a:solidFill>
            </a:endParaRPr>
          </a:p>
          <a:p>
            <a:pPr marL="0" lvl="0" indent="0" algn="l" rtl="0">
              <a:spcBef>
                <a:spcPts val="0"/>
              </a:spcBef>
              <a:spcAft>
                <a:spcPts val="0"/>
              </a:spcAft>
              <a:buNone/>
            </a:pPr>
            <a:endParaRPr b="1">
              <a:solidFill>
                <a:schemeClr val="dk1"/>
              </a:solidFill>
              <a:latin typeface="Arial"/>
              <a:ea typeface="Arial"/>
              <a:cs typeface="Arial"/>
              <a:sym typeface="Arial"/>
            </a:endParaRPr>
          </a:p>
        </p:txBody>
      </p:sp>
      <p:sp>
        <p:nvSpPr>
          <p:cNvPr id="2501" name="Google Shape;2501;p170"/>
          <p:cNvSpPr txBox="1">
            <a:spLocks noGrp="1"/>
          </p:cNvSpPr>
          <p:nvPr>
            <p:ph type="subTitle" idx="1"/>
          </p:nvPr>
        </p:nvSpPr>
        <p:spPr>
          <a:xfrm>
            <a:off x="0" y="837675"/>
            <a:ext cx="9144000" cy="364800"/>
          </a:xfrm>
          <a:prstGeom prst="rect">
            <a:avLst/>
          </a:prstGeom>
        </p:spPr>
        <p:txBody>
          <a:bodyPr spcFirstLastPara="1" wrap="square" lIns="914400"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b="1">
                <a:solidFill>
                  <a:schemeClr val="dk1"/>
                </a:solidFill>
              </a:rPr>
              <a:t>Rule: </a:t>
            </a:r>
            <a:r>
              <a:rPr lang="en">
                <a:solidFill>
                  <a:schemeClr val="dk1"/>
                </a:solidFill>
              </a:rPr>
              <a:t>Pull first, and then push your changes. </a:t>
            </a:r>
            <a:endParaRPr>
              <a:solidFill>
                <a:schemeClr val="dk1"/>
              </a:solidFill>
            </a:endParaRPr>
          </a:p>
          <a:p>
            <a:pPr marL="0" lvl="0" indent="0" algn="l" rtl="0">
              <a:lnSpc>
                <a:spcPct val="150000"/>
              </a:lnSpc>
              <a:spcBef>
                <a:spcPts val="0"/>
              </a:spcBef>
              <a:spcAft>
                <a:spcPts val="0"/>
              </a:spcAft>
              <a:buNone/>
            </a:pPr>
            <a:endParaRPr/>
          </a:p>
        </p:txBody>
      </p:sp>
      <p:pic>
        <p:nvPicPr>
          <p:cNvPr id="2502" name="Google Shape;2502;p170"/>
          <p:cNvPicPr preferRelativeResize="0"/>
          <p:nvPr/>
        </p:nvPicPr>
        <p:blipFill>
          <a:blip r:embed="rId3">
            <a:alphaModFix/>
          </a:blip>
          <a:stretch>
            <a:fillRect/>
          </a:stretch>
        </p:blipFill>
        <p:spPr>
          <a:xfrm>
            <a:off x="309375" y="790500"/>
            <a:ext cx="533700" cy="533700"/>
          </a:xfrm>
          <a:prstGeom prst="rect">
            <a:avLst/>
          </a:prstGeom>
          <a:noFill/>
          <a:ln>
            <a:noFill/>
          </a:ln>
        </p:spPr>
      </p:pic>
      <p:sp>
        <p:nvSpPr>
          <p:cNvPr id="2503" name="Google Shape;2503;p170"/>
          <p:cNvSpPr/>
          <p:nvPr/>
        </p:nvSpPr>
        <p:spPr>
          <a:xfrm>
            <a:off x="2982400" y="3750925"/>
            <a:ext cx="2115900" cy="2958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Gil’s Personal Branch</a:t>
            </a:r>
            <a:endParaRPr sz="1200" b="1">
              <a:solidFill>
                <a:srgbClr val="FFFFFF"/>
              </a:solidFill>
              <a:latin typeface="Roboto"/>
              <a:ea typeface="Roboto"/>
              <a:cs typeface="Roboto"/>
              <a:sym typeface="Roboto"/>
            </a:endParaRPr>
          </a:p>
        </p:txBody>
      </p:sp>
      <p:sp>
        <p:nvSpPr>
          <p:cNvPr id="2504" name="Google Shape;2504;p170"/>
          <p:cNvSpPr/>
          <p:nvPr/>
        </p:nvSpPr>
        <p:spPr>
          <a:xfrm>
            <a:off x="2982400" y="2007200"/>
            <a:ext cx="2264700" cy="29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Master Branch</a:t>
            </a:r>
            <a:endParaRPr b="1">
              <a:solidFill>
                <a:srgbClr val="FFFFFF"/>
              </a:solidFill>
              <a:latin typeface="Roboto"/>
              <a:ea typeface="Roboto"/>
              <a:cs typeface="Roboto"/>
              <a:sym typeface="Roboto"/>
            </a:endParaRPr>
          </a:p>
        </p:txBody>
      </p:sp>
      <p:pic>
        <p:nvPicPr>
          <p:cNvPr id="2505" name="Google Shape;2505;p170"/>
          <p:cNvPicPr preferRelativeResize="0"/>
          <p:nvPr/>
        </p:nvPicPr>
        <p:blipFill>
          <a:blip r:embed="rId4">
            <a:alphaModFix/>
          </a:blip>
          <a:stretch>
            <a:fillRect/>
          </a:stretch>
        </p:blipFill>
        <p:spPr>
          <a:xfrm>
            <a:off x="4809250" y="1719362"/>
            <a:ext cx="726675" cy="767400"/>
          </a:xfrm>
          <a:prstGeom prst="rect">
            <a:avLst/>
          </a:prstGeom>
          <a:noFill/>
          <a:ln>
            <a:noFill/>
          </a:ln>
          <a:effectLst>
            <a:outerShdw blurRad="57150" dist="19050" dir="5400000" algn="bl" rotWithShape="0">
              <a:srgbClr val="000000">
                <a:alpha val="50000"/>
              </a:srgbClr>
            </a:outerShdw>
          </a:effectLst>
        </p:spPr>
      </p:pic>
      <p:pic>
        <p:nvPicPr>
          <p:cNvPr id="2506" name="Google Shape;2506;p170"/>
          <p:cNvPicPr preferRelativeResize="0"/>
          <p:nvPr/>
        </p:nvPicPr>
        <p:blipFill>
          <a:blip r:embed="rId4">
            <a:alphaModFix/>
          </a:blip>
          <a:stretch>
            <a:fillRect/>
          </a:stretch>
        </p:blipFill>
        <p:spPr>
          <a:xfrm>
            <a:off x="4809250" y="3447137"/>
            <a:ext cx="726675" cy="767400"/>
          </a:xfrm>
          <a:prstGeom prst="rect">
            <a:avLst/>
          </a:prstGeom>
          <a:noFill/>
          <a:ln>
            <a:noFill/>
          </a:ln>
          <a:effectLst>
            <a:outerShdw blurRad="57150" dist="19050" dir="5400000" algn="bl" rotWithShape="0">
              <a:srgbClr val="000000">
                <a:alpha val="50000"/>
              </a:srgbClr>
            </a:outerShdw>
          </a:effectLst>
        </p:spPr>
      </p:pic>
      <p:sp>
        <p:nvSpPr>
          <p:cNvPr id="2507" name="Google Shape;2507;p170"/>
          <p:cNvSpPr/>
          <p:nvPr/>
        </p:nvSpPr>
        <p:spPr>
          <a:xfrm>
            <a:off x="5419100" y="1524400"/>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1</a:t>
            </a:r>
            <a:endParaRPr/>
          </a:p>
        </p:txBody>
      </p:sp>
      <p:pic>
        <p:nvPicPr>
          <p:cNvPr id="2508" name="Google Shape;2508;p170"/>
          <p:cNvPicPr preferRelativeResize="0"/>
          <p:nvPr/>
        </p:nvPicPr>
        <p:blipFill rotWithShape="1">
          <a:blip r:embed="rId5">
            <a:alphaModFix/>
          </a:blip>
          <a:srcRect/>
          <a:stretch/>
        </p:blipFill>
        <p:spPr>
          <a:xfrm>
            <a:off x="1897040" y="3181213"/>
            <a:ext cx="1299225" cy="129922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Gil Scott Heron Conflicts with the Master Branch</a:t>
            </a:r>
            <a:endParaRPr b="1">
              <a:solidFill>
                <a:schemeClr val="dk1"/>
              </a:solidFill>
              <a:latin typeface="Arial"/>
              <a:ea typeface="Arial"/>
              <a:cs typeface="Arial"/>
              <a:sym typeface="Arial"/>
            </a:endParaRPr>
          </a:p>
        </p:txBody>
      </p:sp>
      <p:pic>
        <p:nvPicPr>
          <p:cNvPr id="2514" name="Google Shape;2514;p171"/>
          <p:cNvPicPr preferRelativeResize="0"/>
          <p:nvPr/>
        </p:nvPicPr>
        <p:blipFill rotWithShape="1">
          <a:blip r:embed="rId3">
            <a:alphaModFix/>
          </a:blip>
          <a:srcRect/>
          <a:stretch/>
        </p:blipFill>
        <p:spPr>
          <a:xfrm>
            <a:off x="273338" y="673637"/>
            <a:ext cx="855625" cy="855625"/>
          </a:xfrm>
          <a:prstGeom prst="rect">
            <a:avLst/>
          </a:prstGeom>
          <a:noFill/>
          <a:ln>
            <a:noFill/>
          </a:ln>
        </p:spPr>
      </p:pic>
      <p:sp>
        <p:nvSpPr>
          <p:cNvPr id="2515" name="Google Shape;2515;p171"/>
          <p:cNvSpPr/>
          <p:nvPr/>
        </p:nvSpPr>
        <p:spPr>
          <a:xfrm>
            <a:off x="1028175" y="755125"/>
            <a:ext cx="3964500" cy="295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0000"/>
              </a:buClr>
              <a:buSzPts val="1800"/>
              <a:buFont typeface="Calibri"/>
              <a:buNone/>
            </a:pPr>
            <a:r>
              <a:rPr lang="en" sz="1200" b="1" dirty="0">
                <a:latin typeface="Roboto"/>
                <a:ea typeface="Roboto"/>
                <a:cs typeface="Roboto"/>
                <a:sym typeface="Roboto"/>
              </a:rPr>
              <a:t>Git sees a conflict.</a:t>
            </a:r>
            <a:endParaRPr sz="1200" b="1" dirty="0">
              <a:latin typeface="Roboto"/>
              <a:ea typeface="Roboto"/>
              <a:cs typeface="Roboto"/>
              <a:sym typeface="Roboto"/>
            </a:endParaRPr>
          </a:p>
          <a:p>
            <a:pPr marL="0" marR="0" lvl="0" indent="0" algn="l" rtl="0">
              <a:lnSpc>
                <a:spcPct val="115000"/>
              </a:lnSpc>
              <a:spcBef>
                <a:spcPts val="0"/>
              </a:spcBef>
              <a:spcAft>
                <a:spcPts val="0"/>
              </a:spcAft>
              <a:buClr>
                <a:srgbClr val="FF0000"/>
              </a:buClr>
              <a:buSzPts val="1800"/>
              <a:buFont typeface="Calibri"/>
              <a:buNone/>
            </a:pPr>
            <a:r>
              <a:rPr lang="en" sz="1200" b="1" dirty="0">
                <a:latin typeface="Calibri"/>
                <a:ea typeface="Calibri"/>
                <a:cs typeface="Calibri"/>
                <a:sym typeface="Calibri"/>
              </a:rPr>
              <a:t> </a:t>
            </a:r>
            <a:endParaRPr sz="1200" dirty="0">
              <a:solidFill>
                <a:srgbClr val="FF2600"/>
              </a:solidFill>
              <a:latin typeface="Inconsolata"/>
              <a:ea typeface="Inconsolata"/>
              <a:cs typeface="Inconsolata"/>
              <a:sym typeface="Inconsolata"/>
            </a:endParaRPr>
          </a:p>
          <a:p>
            <a:pPr marL="0" marR="0" lvl="0" indent="0" algn="l" rtl="0">
              <a:lnSpc>
                <a:spcPct val="115000"/>
              </a:lnSpc>
              <a:spcBef>
                <a:spcPts val="0"/>
              </a:spcBef>
              <a:spcAft>
                <a:spcPts val="0"/>
              </a:spcAft>
              <a:buClr>
                <a:srgbClr val="FF0000"/>
              </a:buClr>
              <a:buSzPts val="1800"/>
              <a:buFont typeface="Calibri"/>
              <a:buNone/>
            </a:pPr>
            <a:endParaRPr sz="1200" b="1" dirty="0">
              <a:solidFill>
                <a:srgbClr val="FF2600"/>
              </a:solidFill>
              <a:latin typeface="Inconsolata"/>
              <a:ea typeface="Inconsolata"/>
              <a:cs typeface="Inconsolata"/>
              <a:sym typeface="Inconsolata"/>
            </a:endParaRPr>
          </a:p>
        </p:txBody>
      </p:sp>
      <p:sp>
        <p:nvSpPr>
          <p:cNvPr id="2516" name="Google Shape;2516;p171"/>
          <p:cNvSpPr/>
          <p:nvPr/>
        </p:nvSpPr>
        <p:spPr>
          <a:xfrm rot="5406398">
            <a:off x="7259442" y="2825449"/>
            <a:ext cx="967202" cy="227100"/>
          </a:xfrm>
          <a:prstGeom prst="homePlate">
            <a:avLst>
              <a:gd name="adj"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71"/>
          <p:cNvSpPr/>
          <p:nvPr/>
        </p:nvSpPr>
        <p:spPr>
          <a:xfrm>
            <a:off x="5420800" y="3750925"/>
            <a:ext cx="2115900" cy="2958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Gil’s Personal Branch</a:t>
            </a:r>
            <a:endParaRPr sz="1200" b="1">
              <a:solidFill>
                <a:srgbClr val="FFFFFF"/>
              </a:solidFill>
              <a:latin typeface="Roboto"/>
              <a:ea typeface="Roboto"/>
              <a:cs typeface="Roboto"/>
              <a:sym typeface="Roboto"/>
            </a:endParaRPr>
          </a:p>
        </p:txBody>
      </p:sp>
      <p:sp>
        <p:nvSpPr>
          <p:cNvPr id="2518" name="Google Shape;2518;p171"/>
          <p:cNvSpPr/>
          <p:nvPr/>
        </p:nvSpPr>
        <p:spPr>
          <a:xfrm>
            <a:off x="5420800" y="2159600"/>
            <a:ext cx="2264700" cy="29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Master Branch</a:t>
            </a:r>
            <a:endParaRPr b="1">
              <a:solidFill>
                <a:srgbClr val="FFFFFF"/>
              </a:solidFill>
              <a:latin typeface="Roboto"/>
              <a:ea typeface="Roboto"/>
              <a:cs typeface="Roboto"/>
              <a:sym typeface="Roboto"/>
            </a:endParaRPr>
          </a:p>
        </p:txBody>
      </p:sp>
      <p:pic>
        <p:nvPicPr>
          <p:cNvPr id="2519" name="Google Shape;2519;p171"/>
          <p:cNvPicPr preferRelativeResize="0"/>
          <p:nvPr/>
        </p:nvPicPr>
        <p:blipFill>
          <a:blip r:embed="rId4">
            <a:alphaModFix/>
          </a:blip>
          <a:stretch>
            <a:fillRect/>
          </a:stretch>
        </p:blipFill>
        <p:spPr>
          <a:xfrm>
            <a:off x="7247650" y="1871762"/>
            <a:ext cx="726675" cy="767400"/>
          </a:xfrm>
          <a:prstGeom prst="rect">
            <a:avLst/>
          </a:prstGeom>
          <a:noFill/>
          <a:ln>
            <a:noFill/>
          </a:ln>
          <a:effectLst>
            <a:outerShdw blurRad="57150" dist="19050" dir="5400000" algn="bl" rotWithShape="0">
              <a:srgbClr val="000000">
                <a:alpha val="50000"/>
              </a:srgbClr>
            </a:outerShdw>
          </a:effectLst>
        </p:spPr>
      </p:pic>
      <p:pic>
        <p:nvPicPr>
          <p:cNvPr id="2520" name="Google Shape;2520;p171"/>
          <p:cNvPicPr preferRelativeResize="0"/>
          <p:nvPr/>
        </p:nvPicPr>
        <p:blipFill>
          <a:blip r:embed="rId4">
            <a:alphaModFix/>
          </a:blip>
          <a:stretch>
            <a:fillRect/>
          </a:stretch>
        </p:blipFill>
        <p:spPr>
          <a:xfrm>
            <a:off x="7247650" y="3599537"/>
            <a:ext cx="726675" cy="767400"/>
          </a:xfrm>
          <a:prstGeom prst="rect">
            <a:avLst/>
          </a:prstGeom>
          <a:noFill/>
          <a:ln>
            <a:noFill/>
          </a:ln>
          <a:effectLst>
            <a:outerShdw blurRad="57150" dist="19050" dir="5400000" algn="bl" rotWithShape="0">
              <a:srgbClr val="000000">
                <a:alpha val="50000"/>
              </a:srgbClr>
            </a:outerShdw>
          </a:effectLst>
        </p:spPr>
      </p:pic>
      <p:sp>
        <p:nvSpPr>
          <p:cNvPr id="2521" name="Google Shape;2521;p171"/>
          <p:cNvSpPr/>
          <p:nvPr/>
        </p:nvSpPr>
        <p:spPr>
          <a:xfrm>
            <a:off x="7857500" y="1676800"/>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1</a:t>
            </a:r>
            <a:endParaRPr/>
          </a:p>
        </p:txBody>
      </p:sp>
      <p:pic>
        <p:nvPicPr>
          <p:cNvPr id="2522" name="Google Shape;2522;p171"/>
          <p:cNvPicPr preferRelativeResize="0"/>
          <p:nvPr/>
        </p:nvPicPr>
        <p:blipFill rotWithShape="1">
          <a:blip r:embed="rId5">
            <a:alphaModFix/>
          </a:blip>
          <a:srcRect/>
          <a:stretch/>
        </p:blipFill>
        <p:spPr>
          <a:xfrm>
            <a:off x="4335440" y="3333613"/>
            <a:ext cx="1299225" cy="1299224"/>
          </a:xfrm>
          <a:prstGeom prst="rect">
            <a:avLst/>
          </a:prstGeom>
          <a:noFill/>
          <a:ln>
            <a:noFill/>
          </a:ln>
          <a:effectLst>
            <a:outerShdw blurRad="57150" dist="19050" dir="5400000" algn="bl" rotWithShape="0">
              <a:srgbClr val="000000">
                <a:alpha val="50000"/>
              </a:srgbClr>
            </a:outerShdw>
          </a:effectLst>
        </p:spPr>
      </p:pic>
      <p:sp>
        <p:nvSpPr>
          <p:cNvPr id="2523" name="Google Shape;2523;p171"/>
          <p:cNvSpPr txBox="1"/>
          <p:nvPr/>
        </p:nvSpPr>
        <p:spPr>
          <a:xfrm>
            <a:off x="1128975" y="1299011"/>
            <a:ext cx="3964500" cy="1682728"/>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dirty="0">
                <a:solidFill>
                  <a:srgbClr val="FFFFFF"/>
                </a:solidFill>
                <a:latin typeface="Inconsolata"/>
                <a:ea typeface="Inconsolata"/>
                <a:cs typeface="Inconsolata"/>
                <a:sym typeface="Inconsolata"/>
              </a:rPr>
              <a:t>&lt;ul&gt; </a:t>
            </a:r>
            <a:endParaRPr sz="1050" dirty="0">
              <a:solidFill>
                <a:srgbClr val="FFFFFF"/>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050" dirty="0">
                <a:solidFill>
                  <a:srgbClr val="FFFFFF"/>
                </a:solidFill>
                <a:latin typeface="Inconsolata"/>
                <a:ea typeface="Inconsolata"/>
                <a:cs typeface="Inconsolata"/>
                <a:sym typeface="Inconsolata"/>
              </a:rPr>
              <a:t>&lt;li&gt;On the Pulse of Morning&lt;/li&gt;</a:t>
            </a:r>
            <a:endParaRPr sz="1050" dirty="0">
              <a:solidFill>
                <a:srgbClr val="FFFFFF"/>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050" dirty="0">
                <a:solidFill>
                  <a:srgbClr val="FFFFFF"/>
                </a:solidFill>
                <a:latin typeface="Inconsolata"/>
                <a:ea typeface="Inconsolata"/>
                <a:cs typeface="Inconsolata"/>
                <a:sym typeface="Inconsolata"/>
              </a:rPr>
              <a:t>&lt;li&gt;I Know Why the Caged Bird Sings&lt;/li&gt;</a:t>
            </a:r>
            <a:endParaRPr sz="1050" dirty="0">
              <a:solidFill>
                <a:srgbClr val="FFFFFF"/>
              </a:solidFill>
              <a:latin typeface="Inconsolata"/>
              <a:ea typeface="Inconsolata"/>
              <a:cs typeface="Inconsolata"/>
              <a:sym typeface="Inconsolata"/>
            </a:endParaRPr>
          </a:p>
          <a:p>
            <a:pPr marL="0" lvl="0" indent="457200" algn="l" rtl="0">
              <a:lnSpc>
                <a:spcPct val="115000"/>
              </a:lnSpc>
              <a:spcBef>
                <a:spcPts val="0"/>
              </a:spcBef>
              <a:spcAft>
                <a:spcPts val="0"/>
              </a:spcAft>
              <a:buNone/>
            </a:pPr>
            <a:r>
              <a:rPr lang="en" sz="1050" dirty="0">
                <a:solidFill>
                  <a:srgbClr val="FFFFFF"/>
                </a:solidFill>
                <a:latin typeface="Inconsolata"/>
                <a:ea typeface="Inconsolata"/>
                <a:cs typeface="Inconsolata"/>
                <a:sym typeface="Inconsolata"/>
              </a:rPr>
              <a:t>&lt;li&gt;And Still I Rise&lt;/li&gt; </a:t>
            </a:r>
            <a:endParaRPr sz="1050" dirty="0">
              <a:solidFill>
                <a:srgbClr val="FFFFFF"/>
              </a:solidFill>
              <a:latin typeface="Inconsolata"/>
              <a:ea typeface="Inconsolata"/>
              <a:cs typeface="Inconsolata"/>
              <a:sym typeface="Inconsolata"/>
            </a:endParaRPr>
          </a:p>
          <a:p>
            <a:pPr marL="0" lvl="0" indent="457200" algn="l" rtl="0">
              <a:lnSpc>
                <a:spcPct val="115000"/>
              </a:lnSpc>
              <a:spcBef>
                <a:spcPts val="0"/>
              </a:spcBef>
              <a:spcAft>
                <a:spcPts val="0"/>
              </a:spcAft>
              <a:buNone/>
            </a:pPr>
            <a:r>
              <a:rPr lang="en" sz="1050" dirty="0">
                <a:solidFill>
                  <a:srgbClr val="FFFFFF"/>
                </a:solidFill>
                <a:latin typeface="Inconsolata"/>
                <a:ea typeface="Inconsolata"/>
                <a:cs typeface="Inconsolata"/>
                <a:sym typeface="Inconsolata"/>
              </a:rPr>
              <a:t>&lt;li&gt;On the Pulse of Morning&lt;/li&gt;</a:t>
            </a:r>
            <a:endParaRPr sz="1050" dirty="0">
              <a:solidFill>
                <a:srgbClr val="FFFFFF"/>
              </a:solidFill>
              <a:latin typeface="Inconsolata"/>
              <a:ea typeface="Inconsolata"/>
              <a:cs typeface="Inconsolata"/>
              <a:sym typeface="Inconsolata"/>
            </a:endParaRPr>
          </a:p>
          <a:p>
            <a:pPr marL="0" lvl="0" indent="457200" algn="l" rtl="0">
              <a:lnSpc>
                <a:spcPct val="115000"/>
              </a:lnSpc>
              <a:spcBef>
                <a:spcPts val="0"/>
              </a:spcBef>
              <a:spcAft>
                <a:spcPts val="0"/>
              </a:spcAft>
              <a:buNone/>
            </a:pPr>
            <a:r>
              <a:rPr lang="en" sz="1050" dirty="0">
                <a:solidFill>
                  <a:srgbClr val="FFFFFF"/>
                </a:solidFill>
                <a:latin typeface="Inconsolata"/>
                <a:ea typeface="Inconsolata"/>
                <a:cs typeface="Inconsolata"/>
                <a:sym typeface="Inconsolata"/>
              </a:rPr>
              <a:t>&lt;li&gt;I Know Why the Caged Bird Sings&lt;/li&gt;</a:t>
            </a:r>
            <a:endParaRPr sz="1050" dirty="0">
              <a:solidFill>
                <a:srgbClr val="FFFFFF"/>
              </a:solidFill>
              <a:latin typeface="Inconsolata"/>
              <a:ea typeface="Inconsolata"/>
              <a:cs typeface="Inconsolata"/>
              <a:sym typeface="Inconsolata"/>
            </a:endParaRPr>
          </a:p>
          <a:p>
            <a:pPr marL="0" lvl="0" indent="457200" algn="l" rtl="0">
              <a:lnSpc>
                <a:spcPct val="115000"/>
              </a:lnSpc>
              <a:spcBef>
                <a:spcPts val="0"/>
              </a:spcBef>
              <a:spcAft>
                <a:spcPts val="0"/>
              </a:spcAft>
              <a:buNone/>
            </a:pPr>
            <a:r>
              <a:rPr lang="en" sz="1050" dirty="0">
                <a:solidFill>
                  <a:srgbClr val="FFFFFF"/>
                </a:solidFill>
                <a:latin typeface="Inconsolata"/>
                <a:ea typeface="Inconsolata"/>
                <a:cs typeface="Inconsolata"/>
                <a:sym typeface="Inconsolata"/>
              </a:rPr>
              <a:t>&lt;li&gt;And Still I Rise&lt;/li&gt;</a:t>
            </a:r>
            <a:endParaRPr sz="1050" dirty="0">
              <a:solidFill>
                <a:srgbClr val="FFFFFF"/>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050" dirty="0">
                <a:solidFill>
                  <a:srgbClr val="FFFFFF"/>
                </a:solidFill>
                <a:latin typeface="Inconsolata"/>
                <a:ea typeface="Inconsolata"/>
                <a:cs typeface="Inconsolata"/>
                <a:sym typeface="Inconsolata"/>
              </a:rPr>
              <a:t>&lt;/ul&gt; </a:t>
            </a:r>
            <a:endParaRPr sz="1050" dirty="0">
              <a:solidFill>
                <a:srgbClr val="FFFFFF"/>
              </a:solidFill>
              <a:latin typeface="Inconsolata"/>
              <a:ea typeface="Inconsolata"/>
              <a:cs typeface="Inconsolata"/>
              <a:sym typeface="Inconsolat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sp>
        <p:nvSpPr>
          <p:cNvPr id="2528" name="Google Shape;2528;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Gil Resolves the Conflict</a:t>
            </a:r>
            <a:endParaRPr b="1" dirty="0">
              <a:solidFill>
                <a:schemeClr val="dk1"/>
              </a:solidFill>
              <a:latin typeface="Arial"/>
              <a:ea typeface="Arial"/>
              <a:cs typeface="Arial"/>
              <a:sym typeface="Arial"/>
            </a:endParaRPr>
          </a:p>
        </p:txBody>
      </p:sp>
      <p:sp>
        <p:nvSpPr>
          <p:cNvPr id="2529" name="Google Shape;2529;p172"/>
          <p:cNvSpPr/>
          <p:nvPr/>
        </p:nvSpPr>
        <p:spPr>
          <a:xfrm>
            <a:off x="5725600" y="2988925"/>
            <a:ext cx="2115900" cy="2958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Gil’s Personal Branch</a:t>
            </a:r>
            <a:endParaRPr sz="1200" b="1">
              <a:solidFill>
                <a:srgbClr val="FFFFFF"/>
              </a:solidFill>
              <a:latin typeface="Roboto"/>
              <a:ea typeface="Roboto"/>
              <a:cs typeface="Roboto"/>
              <a:sym typeface="Roboto"/>
            </a:endParaRPr>
          </a:p>
        </p:txBody>
      </p:sp>
      <p:pic>
        <p:nvPicPr>
          <p:cNvPr id="2530" name="Google Shape;2530;p172"/>
          <p:cNvPicPr preferRelativeResize="0"/>
          <p:nvPr/>
        </p:nvPicPr>
        <p:blipFill>
          <a:blip r:embed="rId3">
            <a:alphaModFix/>
          </a:blip>
          <a:stretch>
            <a:fillRect/>
          </a:stretch>
        </p:blipFill>
        <p:spPr>
          <a:xfrm>
            <a:off x="7552450" y="2837537"/>
            <a:ext cx="726675" cy="767400"/>
          </a:xfrm>
          <a:prstGeom prst="rect">
            <a:avLst/>
          </a:prstGeom>
          <a:noFill/>
          <a:ln>
            <a:noFill/>
          </a:ln>
          <a:effectLst>
            <a:outerShdw blurRad="57150" dist="19050" dir="5400000" algn="bl" rotWithShape="0">
              <a:srgbClr val="000000">
                <a:alpha val="50000"/>
              </a:srgbClr>
            </a:outerShdw>
          </a:effectLst>
        </p:spPr>
      </p:pic>
      <p:pic>
        <p:nvPicPr>
          <p:cNvPr id="2531" name="Google Shape;2531;p172"/>
          <p:cNvPicPr preferRelativeResize="0"/>
          <p:nvPr/>
        </p:nvPicPr>
        <p:blipFill rotWithShape="1">
          <a:blip r:embed="rId4">
            <a:alphaModFix/>
          </a:blip>
          <a:srcRect/>
          <a:stretch/>
        </p:blipFill>
        <p:spPr>
          <a:xfrm>
            <a:off x="4640240" y="2571613"/>
            <a:ext cx="1299225" cy="1299224"/>
          </a:xfrm>
          <a:prstGeom prst="rect">
            <a:avLst/>
          </a:prstGeom>
          <a:noFill/>
          <a:ln>
            <a:noFill/>
          </a:ln>
          <a:effectLst>
            <a:outerShdw blurRad="57150" dist="19050" dir="5400000" algn="bl" rotWithShape="0">
              <a:srgbClr val="000000">
                <a:alpha val="50000"/>
              </a:srgbClr>
            </a:outerShdw>
          </a:effectLst>
        </p:spPr>
      </p:pic>
      <p:sp>
        <p:nvSpPr>
          <p:cNvPr id="2532" name="Google Shape;2532;p172"/>
          <p:cNvSpPr/>
          <p:nvPr/>
        </p:nvSpPr>
        <p:spPr>
          <a:xfrm>
            <a:off x="4914900" y="830425"/>
            <a:ext cx="2358600" cy="1299300"/>
          </a:xfrm>
          <a:prstGeom prst="rect">
            <a:avLst/>
          </a:prstGeom>
          <a:solidFill>
            <a:srgbClr val="0000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dirty="0">
                <a:solidFill>
                  <a:srgbClr val="FFFFFF"/>
                </a:solidFill>
                <a:latin typeface="Inconsolata"/>
                <a:ea typeface="Inconsolata"/>
                <a:cs typeface="Inconsolata"/>
                <a:sym typeface="Inconsolata"/>
              </a:rPr>
              <a:t>&lt;ul&gt; </a:t>
            </a:r>
            <a:endParaRPr dirty="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chemeClr val="dk1"/>
              </a:buClr>
              <a:buSzPts val="1100"/>
              <a:buFont typeface="Arial"/>
              <a:buNone/>
            </a:pPr>
            <a:r>
              <a:rPr lang="en" dirty="0">
                <a:solidFill>
                  <a:srgbClr val="FFFFFF"/>
                </a:solidFill>
                <a:latin typeface="Inconsolata"/>
                <a:ea typeface="Inconsolata"/>
                <a:cs typeface="Inconsolata"/>
                <a:sym typeface="Inconsolata"/>
              </a:rPr>
              <a:t>&lt;li&gt;Poems&lt;/li&gt;</a:t>
            </a:r>
            <a:endParaRPr dirty="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chemeClr val="dk1"/>
              </a:buClr>
              <a:buSzPts val="1100"/>
              <a:buFont typeface="Arial"/>
              <a:buNone/>
            </a:pPr>
            <a:r>
              <a:rPr lang="en" dirty="0">
                <a:solidFill>
                  <a:srgbClr val="FFFFFF"/>
                </a:solidFill>
                <a:latin typeface="Inconsolata"/>
                <a:ea typeface="Inconsolata"/>
                <a:cs typeface="Inconsolata"/>
                <a:sym typeface="Inconsolata"/>
              </a:rPr>
              <a:t>&lt;li&gt;Albums&lt;/li&gt;</a:t>
            </a:r>
            <a:endParaRPr dirty="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chemeClr val="dk1"/>
              </a:buClr>
              <a:buSzPts val="1100"/>
              <a:buFont typeface="Arial"/>
              <a:buNone/>
            </a:pPr>
            <a:r>
              <a:rPr lang="en" dirty="0">
                <a:solidFill>
                  <a:srgbClr val="FFFFFF"/>
                </a:solidFill>
                <a:latin typeface="Inconsolata"/>
                <a:ea typeface="Inconsolata"/>
                <a:cs typeface="Inconsolata"/>
                <a:sym typeface="Inconsolata"/>
              </a:rPr>
              <a:t>&lt;li&gt;Songs&lt;/li&gt;</a:t>
            </a:r>
            <a:endParaRPr dirty="0">
              <a:solidFill>
                <a:srgbClr val="FFFFFF"/>
              </a:solidFill>
              <a:latin typeface="Inconsolata"/>
              <a:ea typeface="Inconsolata"/>
              <a:cs typeface="Inconsolata"/>
              <a:sym typeface="Inconsolata"/>
            </a:endParaRPr>
          </a:p>
          <a:p>
            <a:pPr marL="0" marR="0" lvl="0" indent="0" algn="l" rtl="0">
              <a:lnSpc>
                <a:spcPct val="100000"/>
              </a:lnSpc>
              <a:spcBef>
                <a:spcPts val="0"/>
              </a:spcBef>
              <a:spcAft>
                <a:spcPts val="0"/>
              </a:spcAft>
              <a:buClr>
                <a:schemeClr val="dk1"/>
              </a:buClr>
              <a:buSzPts val="1100"/>
              <a:buFont typeface="Arial"/>
              <a:buNone/>
            </a:pPr>
            <a:r>
              <a:rPr lang="en" dirty="0">
                <a:solidFill>
                  <a:srgbClr val="FFFFFF"/>
                </a:solidFill>
                <a:latin typeface="Inconsolata"/>
                <a:ea typeface="Inconsolata"/>
                <a:cs typeface="Inconsolata"/>
                <a:sym typeface="Inconsolata"/>
              </a:rPr>
              <a:t>&lt;/ul&gt;</a:t>
            </a:r>
            <a:endParaRPr dirty="0">
              <a:solidFill>
                <a:srgbClr val="FFFFFF"/>
              </a:solidFill>
              <a:latin typeface="Inconsolata"/>
              <a:ea typeface="Inconsolata"/>
              <a:cs typeface="Inconsolata"/>
              <a:sym typeface="Inconsolata"/>
            </a:endParaRPr>
          </a:p>
          <a:p>
            <a:pPr marL="0" marR="0" lvl="0" indent="0" algn="l" rtl="0">
              <a:lnSpc>
                <a:spcPct val="100000"/>
              </a:lnSpc>
              <a:spcBef>
                <a:spcPts val="0"/>
              </a:spcBef>
              <a:spcAft>
                <a:spcPts val="0"/>
              </a:spcAft>
              <a:buClr>
                <a:schemeClr val="dk1"/>
              </a:buClr>
              <a:buSzPts val="1100"/>
              <a:buFont typeface="Arial"/>
              <a:buNone/>
            </a:pPr>
            <a:endParaRPr dirty="0">
              <a:solidFill>
                <a:srgbClr val="FFFFFF"/>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FF0000"/>
              </a:buClr>
              <a:buSzPts val="1800"/>
              <a:buFont typeface="Calibri"/>
              <a:buNone/>
            </a:pPr>
            <a:endParaRPr dirty="0">
              <a:solidFill>
                <a:srgbClr val="FFFFFF"/>
              </a:solidFill>
              <a:latin typeface="Inconsolata"/>
              <a:ea typeface="Inconsolata"/>
              <a:cs typeface="Inconsolata"/>
              <a:sym typeface="Inconsolata"/>
            </a:endParaRPr>
          </a:p>
        </p:txBody>
      </p:sp>
      <p:sp>
        <p:nvSpPr>
          <p:cNvPr id="2533" name="Google Shape;2533;p172"/>
          <p:cNvSpPr txBox="1"/>
          <p:nvPr/>
        </p:nvSpPr>
        <p:spPr>
          <a:xfrm>
            <a:off x="324325" y="810325"/>
            <a:ext cx="3964500" cy="1849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dirty="0">
                <a:solidFill>
                  <a:srgbClr val="FF0000"/>
                </a:solidFill>
                <a:latin typeface="Inconsolata"/>
                <a:ea typeface="Inconsolata"/>
                <a:cs typeface="Inconsolata"/>
                <a:sym typeface="Inconsolata"/>
              </a:rPr>
              <a:t>&lt;ul&gt; </a:t>
            </a:r>
            <a:endParaRPr sz="1050" dirty="0">
              <a:solidFill>
                <a:srgbClr val="FF0000"/>
              </a:solidFill>
              <a:latin typeface="Inconsolata"/>
              <a:ea typeface="Inconsolata"/>
              <a:cs typeface="Inconsolata"/>
              <a:sym typeface="Inconsolata"/>
            </a:endParaRPr>
          </a:p>
          <a:p>
            <a:pPr marL="0" lvl="0" indent="457200" algn="l" rtl="0">
              <a:lnSpc>
                <a:spcPct val="115000"/>
              </a:lnSpc>
              <a:spcBef>
                <a:spcPts val="0"/>
              </a:spcBef>
              <a:spcAft>
                <a:spcPts val="0"/>
              </a:spcAft>
              <a:buNone/>
            </a:pPr>
            <a:r>
              <a:rPr lang="en" sz="1050" dirty="0">
                <a:solidFill>
                  <a:srgbClr val="FF0000"/>
                </a:solidFill>
                <a:latin typeface="Inconsolata"/>
                <a:ea typeface="Inconsolata"/>
                <a:cs typeface="Inconsolata"/>
                <a:sym typeface="Inconsolata"/>
              </a:rPr>
              <a:t>&lt;li&gt;On the Pulse of Morning&lt;/li&gt;</a:t>
            </a:r>
            <a:endParaRPr sz="1050" dirty="0">
              <a:solidFill>
                <a:srgbClr val="FF0000"/>
              </a:solidFill>
              <a:latin typeface="Inconsolata"/>
              <a:ea typeface="Inconsolata"/>
              <a:cs typeface="Inconsolata"/>
              <a:sym typeface="Inconsolata"/>
            </a:endParaRPr>
          </a:p>
          <a:p>
            <a:pPr marL="0" lvl="0" indent="457200" algn="l" rtl="0">
              <a:lnSpc>
                <a:spcPct val="115000"/>
              </a:lnSpc>
              <a:spcBef>
                <a:spcPts val="0"/>
              </a:spcBef>
              <a:spcAft>
                <a:spcPts val="0"/>
              </a:spcAft>
              <a:buNone/>
            </a:pPr>
            <a:r>
              <a:rPr lang="en" sz="1050" dirty="0">
                <a:solidFill>
                  <a:srgbClr val="FF0000"/>
                </a:solidFill>
                <a:latin typeface="Inconsolata"/>
                <a:ea typeface="Inconsolata"/>
                <a:cs typeface="Inconsolata"/>
                <a:sym typeface="Inconsolata"/>
              </a:rPr>
              <a:t>&lt;li&gt;I Know Why the Caged Bird Sings&lt;/li&gt;</a:t>
            </a:r>
            <a:endParaRPr sz="1050" dirty="0">
              <a:solidFill>
                <a:srgbClr val="FF0000"/>
              </a:solidFill>
              <a:latin typeface="Inconsolata"/>
              <a:ea typeface="Inconsolata"/>
              <a:cs typeface="Inconsolata"/>
              <a:sym typeface="Inconsolata"/>
            </a:endParaRPr>
          </a:p>
          <a:p>
            <a:pPr marL="0" lvl="0" indent="457200" algn="l" rtl="0">
              <a:lnSpc>
                <a:spcPct val="115000"/>
              </a:lnSpc>
              <a:spcBef>
                <a:spcPts val="0"/>
              </a:spcBef>
              <a:spcAft>
                <a:spcPts val="0"/>
              </a:spcAft>
              <a:buNone/>
            </a:pPr>
            <a:r>
              <a:rPr lang="en" sz="1050" dirty="0">
                <a:solidFill>
                  <a:srgbClr val="FF0000"/>
                </a:solidFill>
                <a:latin typeface="Inconsolata"/>
                <a:ea typeface="Inconsolata"/>
                <a:cs typeface="Inconsolata"/>
                <a:sym typeface="Inconsolata"/>
              </a:rPr>
              <a:t>&lt;li&gt;And Still I Rise&lt;/li&gt;</a:t>
            </a:r>
            <a:endParaRPr sz="1050" dirty="0">
              <a:solidFill>
                <a:srgbClr val="FF0000"/>
              </a:solidFill>
              <a:latin typeface="Inconsolata"/>
              <a:ea typeface="Inconsolata"/>
              <a:cs typeface="Inconsolata"/>
              <a:sym typeface="Inconsolata"/>
            </a:endParaRPr>
          </a:p>
          <a:p>
            <a:pPr marL="0" lvl="0" indent="457200" algn="l" rtl="0">
              <a:lnSpc>
                <a:spcPct val="115000"/>
              </a:lnSpc>
              <a:spcBef>
                <a:spcPts val="0"/>
              </a:spcBef>
              <a:spcAft>
                <a:spcPts val="0"/>
              </a:spcAft>
              <a:buNone/>
            </a:pPr>
            <a:r>
              <a:rPr lang="en" sz="1050" dirty="0">
                <a:solidFill>
                  <a:srgbClr val="FF0000"/>
                </a:solidFill>
                <a:latin typeface="Inconsolata"/>
                <a:ea typeface="Inconsolata"/>
                <a:cs typeface="Inconsolata"/>
                <a:sym typeface="Inconsolata"/>
              </a:rPr>
              <a:t>&lt;li&gt;On the Pulse of Morning&lt;/li&gt;</a:t>
            </a:r>
            <a:endParaRPr sz="1050" dirty="0">
              <a:solidFill>
                <a:srgbClr val="FF0000"/>
              </a:solidFill>
              <a:latin typeface="Inconsolata"/>
              <a:ea typeface="Inconsolata"/>
              <a:cs typeface="Inconsolata"/>
              <a:sym typeface="Inconsolata"/>
            </a:endParaRPr>
          </a:p>
          <a:p>
            <a:pPr marL="0" lvl="0" indent="457200" algn="l" rtl="0">
              <a:lnSpc>
                <a:spcPct val="115000"/>
              </a:lnSpc>
              <a:spcBef>
                <a:spcPts val="0"/>
              </a:spcBef>
              <a:spcAft>
                <a:spcPts val="0"/>
              </a:spcAft>
              <a:buNone/>
            </a:pPr>
            <a:r>
              <a:rPr lang="en" sz="1050" dirty="0">
                <a:solidFill>
                  <a:srgbClr val="FF0000"/>
                </a:solidFill>
                <a:latin typeface="Inconsolata"/>
                <a:ea typeface="Inconsolata"/>
                <a:cs typeface="Inconsolata"/>
                <a:sym typeface="Inconsolata"/>
              </a:rPr>
              <a:t>&lt;li&gt;I Know Why the Caged Bird Sings&lt;/li&gt;</a:t>
            </a:r>
            <a:endParaRPr sz="1050" dirty="0">
              <a:solidFill>
                <a:srgbClr val="FF0000"/>
              </a:solidFill>
              <a:latin typeface="Inconsolata"/>
              <a:ea typeface="Inconsolata"/>
              <a:cs typeface="Inconsolata"/>
              <a:sym typeface="Inconsolata"/>
            </a:endParaRPr>
          </a:p>
          <a:p>
            <a:pPr marL="0" lvl="0" indent="457200" algn="l" rtl="0">
              <a:lnSpc>
                <a:spcPct val="115000"/>
              </a:lnSpc>
              <a:spcBef>
                <a:spcPts val="0"/>
              </a:spcBef>
              <a:spcAft>
                <a:spcPts val="0"/>
              </a:spcAft>
              <a:buNone/>
            </a:pPr>
            <a:r>
              <a:rPr lang="en" sz="1050" dirty="0">
                <a:solidFill>
                  <a:srgbClr val="FF0000"/>
                </a:solidFill>
                <a:latin typeface="Inconsolata"/>
                <a:ea typeface="Inconsolata"/>
                <a:cs typeface="Inconsolata"/>
                <a:sym typeface="Inconsolata"/>
              </a:rPr>
              <a:t>&lt;li&gt;And Still I Rise&lt;/li&gt;</a:t>
            </a:r>
            <a:endParaRPr sz="1050" dirty="0">
              <a:solidFill>
                <a:srgbClr val="FF0000"/>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050" dirty="0">
                <a:solidFill>
                  <a:srgbClr val="FF0000"/>
                </a:solidFill>
                <a:latin typeface="Inconsolata"/>
                <a:ea typeface="Inconsolata"/>
                <a:cs typeface="Inconsolata"/>
                <a:sym typeface="Inconsolata"/>
              </a:rPr>
              <a:t>&lt;/ul&gt; </a:t>
            </a:r>
            <a:endParaRPr sz="1050" dirty="0">
              <a:solidFill>
                <a:srgbClr val="FF0000"/>
              </a:solidFill>
              <a:latin typeface="Inconsolata"/>
              <a:ea typeface="Inconsolata"/>
              <a:cs typeface="Inconsolata"/>
              <a:sym typeface="Inconsolat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Support Team Promise</a:t>
            </a:r>
            <a:endParaRPr/>
          </a:p>
        </p:txBody>
      </p:sp>
      <p:sp>
        <p:nvSpPr>
          <p:cNvPr id="1652" name="Google Shape;1652;p110"/>
          <p:cNvSpPr txBox="1">
            <a:spLocks noGrp="1"/>
          </p:cNvSpPr>
          <p:nvPr>
            <p:ph type="subTitle" idx="1"/>
          </p:nvPr>
        </p:nvSpPr>
        <p:spPr>
          <a:xfrm>
            <a:off x="0" y="675975"/>
            <a:ext cx="93072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If you’re willing to put in the time and take our advice, we’re here to help you 100% of the way. </a:t>
            </a:r>
            <a:endParaRPr sz="1600"/>
          </a:p>
        </p:txBody>
      </p:sp>
      <p:sp>
        <p:nvSpPr>
          <p:cNvPr id="1653" name="Google Shape;1653;p110"/>
          <p:cNvSpPr txBox="1">
            <a:spLocks noGrp="1"/>
          </p:cNvSpPr>
          <p:nvPr>
            <p:ph type="body" idx="3"/>
          </p:nvPr>
        </p:nvSpPr>
        <p:spPr>
          <a:xfrm>
            <a:off x="-12300" y="1250650"/>
            <a:ext cx="3185700" cy="3656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600" dirty="0"/>
              <a:t>This goes for everyone working on this program:</a:t>
            </a:r>
            <a:br>
              <a:rPr lang="en" sz="900" dirty="0"/>
            </a:br>
            <a:endParaRPr sz="900" dirty="0"/>
          </a:p>
          <a:p>
            <a:pPr marL="320040" lvl="0" indent="-193040" algn="l" rtl="0">
              <a:spcBef>
                <a:spcPts val="800"/>
              </a:spcBef>
              <a:spcAft>
                <a:spcPts val="0"/>
              </a:spcAft>
              <a:buSzPts val="1600"/>
              <a:buChar char="●"/>
            </a:pPr>
            <a:r>
              <a:rPr lang="en" dirty="0"/>
              <a:t>Instructor</a:t>
            </a:r>
            <a:endParaRPr dirty="0"/>
          </a:p>
          <a:p>
            <a:pPr marL="320040" lvl="0" indent="-193040" algn="l" rtl="0">
              <a:spcBef>
                <a:spcPts val="1000"/>
              </a:spcBef>
              <a:spcAft>
                <a:spcPts val="0"/>
              </a:spcAft>
              <a:buSzPts val="1600"/>
              <a:buChar char="●"/>
            </a:pPr>
            <a:r>
              <a:rPr lang="en" dirty="0"/>
              <a:t>TAs </a:t>
            </a:r>
            <a:endParaRPr dirty="0"/>
          </a:p>
          <a:p>
            <a:pPr marL="320040" lvl="0" indent="-193040" algn="l" rtl="0">
              <a:spcBef>
                <a:spcPts val="1000"/>
              </a:spcBef>
              <a:spcAft>
                <a:spcPts val="0"/>
              </a:spcAft>
              <a:buSzPts val="1600"/>
              <a:buChar char="●"/>
            </a:pPr>
            <a:r>
              <a:rPr lang="en" dirty="0"/>
              <a:t>Student Success Team</a:t>
            </a:r>
            <a:endParaRPr dirty="0"/>
          </a:p>
          <a:p>
            <a:pPr marL="320040" lvl="0" indent="-193040" algn="l" rtl="0">
              <a:spcBef>
                <a:spcPts val="1000"/>
              </a:spcBef>
              <a:spcAft>
                <a:spcPts val="0"/>
              </a:spcAft>
              <a:buSzPts val="1600"/>
              <a:buChar char="●"/>
            </a:pPr>
            <a:r>
              <a:rPr lang="en" dirty="0"/>
              <a:t>Career coaches</a:t>
            </a:r>
          </a:p>
          <a:p>
            <a:pPr marL="320040" lvl="0" indent="-193040" algn="l" rtl="0">
              <a:spcBef>
                <a:spcPts val="1000"/>
              </a:spcBef>
              <a:spcAft>
                <a:spcPts val="0"/>
              </a:spcAft>
              <a:buSzPts val="1600"/>
              <a:buChar char="●"/>
            </a:pPr>
            <a:r>
              <a:rPr lang="en" dirty="0"/>
              <a:t>University of Denver</a:t>
            </a:r>
            <a:endParaRPr dirty="0"/>
          </a:p>
          <a:p>
            <a:pPr marL="320040" lvl="0" indent="-193040" algn="l" rtl="0">
              <a:spcBef>
                <a:spcPts val="1000"/>
              </a:spcBef>
              <a:spcAft>
                <a:spcPts val="1000"/>
              </a:spcAft>
              <a:buSzPts val="1600"/>
              <a:buChar char="●"/>
            </a:pPr>
            <a:r>
              <a:rPr lang="en" dirty="0"/>
              <a:t>Everyone else!</a:t>
            </a:r>
            <a:endParaRPr dirty="0"/>
          </a:p>
        </p:txBody>
      </p:sp>
      <p:pic>
        <p:nvPicPr>
          <p:cNvPr id="1654" name="Google Shape;1654;p110"/>
          <p:cNvPicPr preferRelativeResize="0"/>
          <p:nvPr/>
        </p:nvPicPr>
        <p:blipFill>
          <a:blip r:embed="rId3">
            <a:alphaModFix/>
          </a:blip>
          <a:stretch>
            <a:fillRect/>
          </a:stretch>
        </p:blipFill>
        <p:spPr>
          <a:xfrm>
            <a:off x="2900966" y="1250650"/>
            <a:ext cx="5922658" cy="3331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Gil Scott Heron Pushes His Code (Including the Revisions)</a:t>
            </a:r>
            <a:endParaRPr dirty="0">
              <a:solidFill>
                <a:schemeClr val="dk1"/>
              </a:solidFill>
            </a:endParaRPr>
          </a:p>
        </p:txBody>
      </p:sp>
      <p:sp>
        <p:nvSpPr>
          <p:cNvPr id="2539" name="Google Shape;2539;p173"/>
          <p:cNvSpPr/>
          <p:nvPr/>
        </p:nvSpPr>
        <p:spPr>
          <a:xfrm>
            <a:off x="1321400" y="1651400"/>
            <a:ext cx="3014100" cy="295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400"/>
              <a:buFont typeface="Calibri"/>
              <a:buNone/>
            </a:pPr>
            <a:r>
              <a:rPr lang="en" sz="1200" b="1">
                <a:solidFill>
                  <a:schemeClr val="dk1"/>
                </a:solidFill>
                <a:latin typeface="Roboto"/>
                <a:ea typeface="Roboto"/>
                <a:cs typeface="Roboto"/>
                <a:sym typeface="Roboto"/>
              </a:rPr>
              <a:t>No code conflicts </a:t>
            </a:r>
            <a:endParaRPr>
              <a:latin typeface="Inconsolata"/>
              <a:ea typeface="Inconsolata"/>
              <a:cs typeface="Inconsolata"/>
              <a:sym typeface="Inconsolata"/>
            </a:endParaRPr>
          </a:p>
        </p:txBody>
      </p:sp>
      <p:pic>
        <p:nvPicPr>
          <p:cNvPr id="2540" name="Google Shape;2540;p173"/>
          <p:cNvPicPr preferRelativeResize="0"/>
          <p:nvPr/>
        </p:nvPicPr>
        <p:blipFill>
          <a:blip r:embed="rId3">
            <a:alphaModFix/>
          </a:blip>
          <a:stretch>
            <a:fillRect/>
          </a:stretch>
        </p:blipFill>
        <p:spPr>
          <a:xfrm>
            <a:off x="465762" y="1374575"/>
            <a:ext cx="855625" cy="855625"/>
          </a:xfrm>
          <a:prstGeom prst="rect">
            <a:avLst/>
          </a:prstGeom>
          <a:noFill/>
          <a:ln>
            <a:noFill/>
          </a:ln>
        </p:spPr>
      </p:pic>
      <p:sp>
        <p:nvSpPr>
          <p:cNvPr id="2541" name="Google Shape;2541;p173"/>
          <p:cNvSpPr/>
          <p:nvPr/>
        </p:nvSpPr>
        <p:spPr>
          <a:xfrm rot="5393696" flipH="1">
            <a:off x="7170349" y="3098150"/>
            <a:ext cx="1145102" cy="227100"/>
          </a:xfrm>
          <a:prstGeom prst="homePlate">
            <a:avLst>
              <a:gd name="adj"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73"/>
          <p:cNvSpPr/>
          <p:nvPr/>
        </p:nvSpPr>
        <p:spPr>
          <a:xfrm>
            <a:off x="5420800" y="3750925"/>
            <a:ext cx="2115900" cy="2958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Gil’s Personal Branch</a:t>
            </a:r>
            <a:endParaRPr sz="1200" b="1">
              <a:solidFill>
                <a:srgbClr val="FFFFFF"/>
              </a:solidFill>
              <a:latin typeface="Roboto"/>
              <a:ea typeface="Roboto"/>
              <a:cs typeface="Roboto"/>
              <a:sym typeface="Roboto"/>
            </a:endParaRPr>
          </a:p>
        </p:txBody>
      </p:sp>
      <p:sp>
        <p:nvSpPr>
          <p:cNvPr id="2543" name="Google Shape;2543;p173"/>
          <p:cNvSpPr/>
          <p:nvPr/>
        </p:nvSpPr>
        <p:spPr>
          <a:xfrm>
            <a:off x="5420800" y="2159600"/>
            <a:ext cx="2264700" cy="29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Master Branch</a:t>
            </a:r>
            <a:endParaRPr b="1">
              <a:solidFill>
                <a:srgbClr val="FFFFFF"/>
              </a:solidFill>
              <a:latin typeface="Roboto"/>
              <a:ea typeface="Roboto"/>
              <a:cs typeface="Roboto"/>
              <a:sym typeface="Roboto"/>
            </a:endParaRPr>
          </a:p>
        </p:txBody>
      </p:sp>
      <p:pic>
        <p:nvPicPr>
          <p:cNvPr id="2544" name="Google Shape;2544;p173"/>
          <p:cNvPicPr preferRelativeResize="0"/>
          <p:nvPr/>
        </p:nvPicPr>
        <p:blipFill>
          <a:blip r:embed="rId4">
            <a:alphaModFix/>
          </a:blip>
          <a:stretch>
            <a:fillRect/>
          </a:stretch>
        </p:blipFill>
        <p:spPr>
          <a:xfrm>
            <a:off x="7247650" y="1871762"/>
            <a:ext cx="726675" cy="767400"/>
          </a:xfrm>
          <a:prstGeom prst="rect">
            <a:avLst/>
          </a:prstGeom>
          <a:noFill/>
          <a:ln>
            <a:noFill/>
          </a:ln>
          <a:effectLst>
            <a:outerShdw blurRad="57150" dist="19050" dir="5400000" algn="bl" rotWithShape="0">
              <a:srgbClr val="000000">
                <a:alpha val="50000"/>
              </a:srgbClr>
            </a:outerShdw>
          </a:effectLst>
        </p:spPr>
      </p:pic>
      <p:pic>
        <p:nvPicPr>
          <p:cNvPr id="2545" name="Google Shape;2545;p173"/>
          <p:cNvPicPr preferRelativeResize="0"/>
          <p:nvPr/>
        </p:nvPicPr>
        <p:blipFill>
          <a:blip r:embed="rId4">
            <a:alphaModFix/>
          </a:blip>
          <a:stretch>
            <a:fillRect/>
          </a:stretch>
        </p:blipFill>
        <p:spPr>
          <a:xfrm>
            <a:off x="7247650" y="3599537"/>
            <a:ext cx="726675" cy="767400"/>
          </a:xfrm>
          <a:prstGeom prst="rect">
            <a:avLst/>
          </a:prstGeom>
          <a:noFill/>
          <a:ln>
            <a:noFill/>
          </a:ln>
          <a:effectLst>
            <a:outerShdw blurRad="57150" dist="19050" dir="5400000" algn="bl" rotWithShape="0">
              <a:srgbClr val="000000">
                <a:alpha val="50000"/>
              </a:srgbClr>
            </a:outerShdw>
          </a:effectLst>
        </p:spPr>
      </p:pic>
      <p:sp>
        <p:nvSpPr>
          <p:cNvPr id="2546" name="Google Shape;2546;p173"/>
          <p:cNvSpPr/>
          <p:nvPr/>
        </p:nvSpPr>
        <p:spPr>
          <a:xfrm>
            <a:off x="4985275" y="17104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1</a:t>
            </a:r>
            <a:endParaRPr/>
          </a:p>
        </p:txBody>
      </p:sp>
      <p:pic>
        <p:nvPicPr>
          <p:cNvPr id="2547" name="Google Shape;2547;p173"/>
          <p:cNvPicPr preferRelativeResize="0"/>
          <p:nvPr/>
        </p:nvPicPr>
        <p:blipFill rotWithShape="1">
          <a:blip r:embed="rId5">
            <a:alphaModFix/>
          </a:blip>
          <a:srcRect/>
          <a:stretch/>
        </p:blipFill>
        <p:spPr>
          <a:xfrm>
            <a:off x="4335440" y="3333613"/>
            <a:ext cx="1299225" cy="1299224"/>
          </a:xfrm>
          <a:prstGeom prst="rect">
            <a:avLst/>
          </a:prstGeom>
          <a:noFill/>
          <a:ln>
            <a:noFill/>
          </a:ln>
          <a:effectLst>
            <a:outerShdw blurRad="57150" dist="19050" dir="5400000" algn="bl" rotWithShape="0">
              <a:srgbClr val="000000">
                <a:alpha val="50000"/>
              </a:srgbClr>
            </a:outerShdw>
          </a:effectLst>
        </p:spPr>
      </p:pic>
      <p:pic>
        <p:nvPicPr>
          <p:cNvPr id="2548" name="Google Shape;2548;p173"/>
          <p:cNvPicPr preferRelativeResize="0"/>
          <p:nvPr/>
        </p:nvPicPr>
        <p:blipFill>
          <a:blip r:embed="rId4">
            <a:alphaModFix/>
          </a:blip>
          <a:stretch>
            <a:fillRect/>
          </a:stretch>
        </p:blipFill>
        <p:spPr>
          <a:xfrm>
            <a:off x="5077600" y="1871762"/>
            <a:ext cx="726675" cy="767400"/>
          </a:xfrm>
          <a:prstGeom prst="rect">
            <a:avLst/>
          </a:prstGeom>
          <a:noFill/>
          <a:ln>
            <a:noFill/>
          </a:ln>
          <a:effectLst>
            <a:outerShdw blurRad="57150" dist="19050" dir="5400000" algn="bl" rotWithShape="0">
              <a:srgbClr val="000000">
                <a:alpha val="50000"/>
              </a:srgbClr>
            </a:outerShdw>
          </a:effectLst>
        </p:spPr>
      </p:pic>
      <p:sp>
        <p:nvSpPr>
          <p:cNvPr id="2549" name="Google Shape;2549;p173"/>
          <p:cNvSpPr/>
          <p:nvPr/>
        </p:nvSpPr>
        <p:spPr>
          <a:xfrm>
            <a:off x="7857500" y="17104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2</a:t>
            </a:r>
            <a:endParaRPr/>
          </a:p>
        </p:txBody>
      </p:sp>
      <p:sp>
        <p:nvSpPr>
          <p:cNvPr id="2550" name="Google Shape;2550;p17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Gil pushes (uploads) his revision to the main branch.</a:t>
            </a:r>
            <a:endParaRPr/>
          </a:p>
        </p:txBody>
      </p:sp>
      <p:sp>
        <p:nvSpPr>
          <p:cNvPr id="2551" name="Google Shape;2551;p173"/>
          <p:cNvSpPr txBox="1"/>
          <p:nvPr/>
        </p:nvSpPr>
        <p:spPr>
          <a:xfrm>
            <a:off x="1356875" y="2003750"/>
            <a:ext cx="2697900" cy="1595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Inconsolata"/>
                <a:ea typeface="Inconsolata"/>
                <a:cs typeface="Inconsolata"/>
                <a:sym typeface="Inconsolata"/>
              </a:rPr>
              <a:t>&lt;ul&gt; </a:t>
            </a:r>
            <a:endParaRPr sz="1800">
              <a:solidFill>
                <a:srgbClr val="FFFFFF"/>
              </a:solidFill>
              <a:latin typeface="Inconsolata"/>
              <a:ea typeface="Inconsolata"/>
              <a:cs typeface="Inconsolata"/>
              <a:sym typeface="Inconsolata"/>
            </a:endParaRPr>
          </a:p>
          <a:p>
            <a:pPr marL="0" lvl="0" indent="457200" algn="l" rtl="0">
              <a:spcBef>
                <a:spcPts val="0"/>
              </a:spcBef>
              <a:spcAft>
                <a:spcPts val="0"/>
              </a:spcAft>
              <a:buNone/>
            </a:pPr>
            <a:r>
              <a:rPr lang="en" sz="1800">
                <a:solidFill>
                  <a:srgbClr val="FFFFFF"/>
                </a:solidFill>
                <a:latin typeface="Inconsolata"/>
                <a:ea typeface="Inconsolata"/>
                <a:cs typeface="Inconsolata"/>
                <a:sym typeface="Inconsolata"/>
              </a:rPr>
              <a:t>&lt;li&gt;Poems&lt;/li&gt;</a:t>
            </a:r>
            <a:endParaRPr sz="1800">
              <a:solidFill>
                <a:srgbClr val="FFFFFF"/>
              </a:solidFill>
              <a:latin typeface="Inconsolata"/>
              <a:ea typeface="Inconsolata"/>
              <a:cs typeface="Inconsolata"/>
              <a:sym typeface="Inconsolata"/>
            </a:endParaRPr>
          </a:p>
          <a:p>
            <a:pPr marL="457200" lvl="0" indent="0" algn="l" rtl="0">
              <a:spcBef>
                <a:spcPts val="0"/>
              </a:spcBef>
              <a:spcAft>
                <a:spcPts val="0"/>
              </a:spcAft>
              <a:buNone/>
            </a:pPr>
            <a:r>
              <a:rPr lang="en" sz="1800">
                <a:solidFill>
                  <a:srgbClr val="FFFFFF"/>
                </a:solidFill>
                <a:latin typeface="Inconsolata"/>
                <a:ea typeface="Inconsolata"/>
                <a:cs typeface="Inconsolata"/>
                <a:sym typeface="Inconsolata"/>
              </a:rPr>
              <a:t>&lt;li&gt;Albums&lt;/li&gt;</a:t>
            </a:r>
            <a:endParaRPr sz="1800">
              <a:solidFill>
                <a:srgbClr val="FFFFFF"/>
              </a:solidFill>
              <a:latin typeface="Inconsolata"/>
              <a:ea typeface="Inconsolata"/>
              <a:cs typeface="Inconsolata"/>
              <a:sym typeface="Inconsolata"/>
            </a:endParaRPr>
          </a:p>
          <a:p>
            <a:pPr marL="457200" lvl="0" indent="0" algn="l" rtl="0">
              <a:spcBef>
                <a:spcPts val="0"/>
              </a:spcBef>
              <a:spcAft>
                <a:spcPts val="0"/>
              </a:spcAft>
              <a:buClr>
                <a:schemeClr val="dk1"/>
              </a:buClr>
              <a:buSzPts val="2400"/>
              <a:buFont typeface="Calibri"/>
              <a:buNone/>
            </a:pPr>
            <a:r>
              <a:rPr lang="en" sz="1800">
                <a:solidFill>
                  <a:srgbClr val="FFFFFF"/>
                </a:solidFill>
                <a:latin typeface="Inconsolata"/>
                <a:ea typeface="Inconsolata"/>
                <a:cs typeface="Inconsolata"/>
                <a:sym typeface="Inconsolata"/>
              </a:rPr>
              <a:t>&lt;li&gt;Songs&lt;/li&gt;</a:t>
            </a:r>
            <a:endParaRPr sz="18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2400"/>
              <a:buFont typeface="Calibri"/>
              <a:buNone/>
            </a:pPr>
            <a:r>
              <a:rPr lang="en" sz="1800">
                <a:solidFill>
                  <a:srgbClr val="FFFFFF"/>
                </a:solidFill>
                <a:latin typeface="Inconsolata"/>
                <a:ea typeface="Inconsolata"/>
                <a:cs typeface="Inconsolata"/>
                <a:sym typeface="Inconsolata"/>
              </a:rPr>
              <a:t>&lt;/ul&gt;</a:t>
            </a:r>
            <a:endParaRPr sz="1800">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Anne Sexton Starts Her Work</a:t>
            </a:r>
            <a:endParaRPr b="1">
              <a:solidFill>
                <a:schemeClr val="dk1"/>
              </a:solidFill>
              <a:latin typeface="Arial"/>
              <a:ea typeface="Arial"/>
              <a:cs typeface="Arial"/>
              <a:sym typeface="Arial"/>
            </a:endParaRPr>
          </a:p>
        </p:txBody>
      </p:sp>
      <p:sp>
        <p:nvSpPr>
          <p:cNvPr id="2557" name="Google Shape;2557;p174"/>
          <p:cNvSpPr txBox="1">
            <a:spLocks noGrp="1"/>
          </p:cNvSpPr>
          <p:nvPr>
            <p:ph type="subTitle" idx="1"/>
          </p:nvPr>
        </p:nvSpPr>
        <p:spPr>
          <a:xfrm>
            <a:off x="0" y="837675"/>
            <a:ext cx="9144000" cy="364800"/>
          </a:xfrm>
          <a:prstGeom prst="rect">
            <a:avLst/>
          </a:prstGeom>
        </p:spPr>
        <p:txBody>
          <a:bodyPr spcFirstLastPara="1" wrap="square" lIns="914400" tIns="91425" rIns="91425" bIns="91425" anchor="t" anchorCtr="0">
            <a:noAutofit/>
          </a:bodyPr>
          <a:lstStyle/>
          <a:p>
            <a:pPr marL="0" lvl="0" indent="0" algn="l" rtl="0">
              <a:lnSpc>
                <a:spcPct val="150000"/>
              </a:lnSpc>
              <a:spcBef>
                <a:spcPts val="0"/>
              </a:spcBef>
              <a:spcAft>
                <a:spcPts val="0"/>
              </a:spcAft>
              <a:buNone/>
            </a:pPr>
            <a:r>
              <a:rPr lang="en" b="1">
                <a:solidFill>
                  <a:schemeClr val="dk1"/>
                </a:solidFill>
              </a:rPr>
              <a:t>Rule: </a:t>
            </a:r>
            <a:r>
              <a:rPr lang="en">
                <a:solidFill>
                  <a:schemeClr val="dk1"/>
                </a:solidFill>
              </a:rPr>
              <a:t>Pull first, and then push your changes. </a:t>
            </a:r>
            <a:endParaRPr>
              <a:solidFill>
                <a:schemeClr val="dk1"/>
              </a:solidFill>
            </a:endParaRPr>
          </a:p>
          <a:p>
            <a:pPr marL="0" lvl="0" indent="0" algn="l" rtl="0">
              <a:lnSpc>
                <a:spcPct val="150000"/>
              </a:lnSpc>
              <a:spcBef>
                <a:spcPts val="0"/>
              </a:spcBef>
              <a:spcAft>
                <a:spcPts val="0"/>
              </a:spcAft>
              <a:buNone/>
            </a:pPr>
            <a:endParaRPr/>
          </a:p>
        </p:txBody>
      </p:sp>
      <p:pic>
        <p:nvPicPr>
          <p:cNvPr id="2558" name="Google Shape;2558;p174"/>
          <p:cNvPicPr preferRelativeResize="0"/>
          <p:nvPr/>
        </p:nvPicPr>
        <p:blipFill>
          <a:blip r:embed="rId3">
            <a:alphaModFix/>
          </a:blip>
          <a:stretch>
            <a:fillRect/>
          </a:stretch>
        </p:blipFill>
        <p:spPr>
          <a:xfrm>
            <a:off x="309375" y="790500"/>
            <a:ext cx="533700" cy="533700"/>
          </a:xfrm>
          <a:prstGeom prst="rect">
            <a:avLst/>
          </a:prstGeom>
          <a:noFill/>
          <a:ln>
            <a:noFill/>
          </a:ln>
        </p:spPr>
      </p:pic>
      <p:pic>
        <p:nvPicPr>
          <p:cNvPr id="2559" name="Google Shape;2559;p174"/>
          <p:cNvPicPr preferRelativeResize="0"/>
          <p:nvPr/>
        </p:nvPicPr>
        <p:blipFill rotWithShape="1">
          <a:blip r:embed="rId4">
            <a:alphaModFix/>
          </a:blip>
          <a:srcRect/>
          <a:stretch/>
        </p:blipFill>
        <p:spPr>
          <a:xfrm>
            <a:off x="704251" y="1839533"/>
            <a:ext cx="2166975" cy="2166975"/>
          </a:xfrm>
          <a:prstGeom prst="rect">
            <a:avLst/>
          </a:prstGeom>
          <a:noFill/>
          <a:ln>
            <a:noFill/>
          </a:ln>
          <a:effectLst>
            <a:outerShdw blurRad="57150" dist="19050" dir="5400000" algn="bl" rotWithShape="0">
              <a:srgbClr val="000000">
                <a:alpha val="50000"/>
              </a:srgbClr>
            </a:outerShdw>
          </a:effectLst>
        </p:spPr>
      </p:pic>
      <p:sp>
        <p:nvSpPr>
          <p:cNvPr id="2560" name="Google Shape;2560;p174"/>
          <p:cNvSpPr txBox="1">
            <a:spLocks noGrp="1"/>
          </p:cNvSpPr>
          <p:nvPr>
            <p:ph type="subTitle" idx="1"/>
          </p:nvPr>
        </p:nvSpPr>
        <p:spPr>
          <a:xfrm>
            <a:off x="3192000" y="2073613"/>
            <a:ext cx="5964300" cy="1971900"/>
          </a:xfrm>
          <a:prstGeom prst="rect">
            <a:avLst/>
          </a:prstGeom>
        </p:spPr>
        <p:txBody>
          <a:bodyPr spcFirstLastPara="1" wrap="square" lIns="0"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i="1">
                <a:solidFill>
                  <a:schemeClr val="dk1"/>
                </a:solidFill>
                <a:latin typeface="Roboto Light"/>
                <a:ea typeface="Roboto Light"/>
                <a:cs typeface="Roboto Light"/>
                <a:sym typeface="Roboto Light"/>
              </a:rPr>
              <a:t>look into my face</a:t>
            </a:r>
            <a:endParaRPr i="1">
              <a:solidFill>
                <a:schemeClr val="dk1"/>
              </a:solidFill>
              <a:latin typeface="Roboto Light"/>
              <a:ea typeface="Roboto Light"/>
              <a:cs typeface="Roboto Light"/>
              <a:sym typeface="Roboto Light"/>
            </a:endParaRPr>
          </a:p>
          <a:p>
            <a:pPr marL="0" lvl="0" indent="0" algn="l" rtl="0">
              <a:lnSpc>
                <a:spcPct val="150000"/>
              </a:lnSpc>
              <a:spcBef>
                <a:spcPts val="0"/>
              </a:spcBef>
              <a:spcAft>
                <a:spcPts val="0"/>
              </a:spcAft>
              <a:buClr>
                <a:schemeClr val="dk1"/>
              </a:buClr>
              <a:buSzPts val="1100"/>
              <a:buFont typeface="Arial"/>
              <a:buNone/>
            </a:pPr>
            <a:r>
              <a:rPr lang="en" i="1">
                <a:solidFill>
                  <a:schemeClr val="dk1"/>
                </a:solidFill>
                <a:latin typeface="Roboto Light"/>
                <a:ea typeface="Roboto Light"/>
                <a:cs typeface="Roboto Light"/>
                <a:sym typeface="Roboto Light"/>
              </a:rPr>
              <a:t>and you will know that crimes dropped upon me</a:t>
            </a:r>
            <a:endParaRPr i="1">
              <a:solidFill>
                <a:schemeClr val="dk1"/>
              </a:solidFill>
              <a:latin typeface="Roboto Light"/>
              <a:ea typeface="Roboto Light"/>
              <a:cs typeface="Roboto Light"/>
              <a:sym typeface="Roboto Light"/>
            </a:endParaRPr>
          </a:p>
          <a:p>
            <a:pPr marL="0" lvl="0" indent="0" algn="l" rtl="0">
              <a:lnSpc>
                <a:spcPct val="150000"/>
              </a:lnSpc>
              <a:spcBef>
                <a:spcPts val="0"/>
              </a:spcBef>
              <a:spcAft>
                <a:spcPts val="0"/>
              </a:spcAft>
              <a:buClr>
                <a:schemeClr val="dk1"/>
              </a:buClr>
              <a:buSzPts val="1100"/>
              <a:buFont typeface="Arial"/>
              <a:buNone/>
            </a:pPr>
            <a:r>
              <a:rPr lang="en" i="1">
                <a:solidFill>
                  <a:schemeClr val="dk1"/>
                </a:solidFill>
                <a:latin typeface="Roboto Light"/>
                <a:ea typeface="Roboto Light"/>
                <a:cs typeface="Roboto Light"/>
                <a:sym typeface="Roboto Light"/>
              </a:rPr>
              <a:t>as from a high building…</a:t>
            </a:r>
            <a:endParaRPr i="1">
              <a:solidFill>
                <a:schemeClr val="dk1"/>
              </a:solidFill>
              <a:latin typeface="Roboto Light"/>
              <a:ea typeface="Roboto Light"/>
              <a:cs typeface="Roboto Light"/>
              <a:sym typeface="Roboto Light"/>
            </a:endParaRPr>
          </a:p>
          <a:p>
            <a:pPr marL="0" lvl="0" indent="0" algn="l" rtl="0">
              <a:lnSpc>
                <a:spcPct val="150000"/>
              </a:lnSpc>
              <a:spcBef>
                <a:spcPts val="0"/>
              </a:spcBef>
              <a:spcAft>
                <a:spcPts val="0"/>
              </a:spcAft>
              <a:buClr>
                <a:schemeClr val="dk1"/>
              </a:buClr>
              <a:buSzPts val="1100"/>
              <a:buFont typeface="Arial"/>
              <a:buNone/>
            </a:pPr>
            <a:r>
              <a:rPr lang="en" i="1">
                <a:solidFill>
                  <a:schemeClr val="dk1"/>
                </a:solidFill>
                <a:latin typeface="Roboto Light"/>
                <a:ea typeface="Roboto Light"/>
                <a:cs typeface="Roboto Light"/>
                <a:sym typeface="Roboto Light"/>
              </a:rPr>
              <a:t>…by which I mean, I broke the rules.</a:t>
            </a:r>
            <a:endParaRPr i="1">
              <a:solidFill>
                <a:schemeClr val="dk1"/>
              </a:solidFill>
              <a:latin typeface="Roboto Light"/>
              <a:ea typeface="Roboto Light"/>
              <a:cs typeface="Roboto Light"/>
              <a:sym typeface="Roboto Light"/>
            </a:endParaRPr>
          </a:p>
          <a:p>
            <a:pPr marL="0" lvl="0" indent="0" algn="l" rtl="0">
              <a:lnSpc>
                <a:spcPct val="150000"/>
              </a:lnSpc>
              <a:spcBef>
                <a:spcPts val="0"/>
              </a:spcBef>
              <a:spcAft>
                <a:spcPts val="0"/>
              </a:spcAft>
              <a:buClr>
                <a:schemeClr val="dk1"/>
              </a:buClr>
              <a:buSzPts val="1100"/>
              <a:buFont typeface="Arial"/>
              <a:buNone/>
            </a:pPr>
            <a:endParaRPr i="1">
              <a:solidFill>
                <a:schemeClr val="dk1"/>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i="1">
              <a:solidFill>
                <a:schemeClr val="dk1"/>
              </a:solidFill>
              <a:latin typeface="Roboto Light"/>
              <a:ea typeface="Roboto Light"/>
              <a:cs typeface="Roboto Light"/>
              <a:sym typeface="Roboto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sp>
        <p:nvSpPr>
          <p:cNvPr id="2565" name="Google Shape;2565;p175"/>
          <p:cNvSpPr/>
          <p:nvPr/>
        </p:nvSpPr>
        <p:spPr>
          <a:xfrm>
            <a:off x="5694900" y="2310384"/>
            <a:ext cx="2264700" cy="29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latin typeface="Roboto"/>
              <a:ea typeface="Roboto"/>
              <a:cs typeface="Roboto"/>
              <a:sym typeface="Roboto"/>
            </a:endParaRPr>
          </a:p>
        </p:txBody>
      </p:sp>
      <p:sp>
        <p:nvSpPr>
          <p:cNvPr id="2566" name="Google Shape;2566;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Anne Sexton </a:t>
            </a:r>
            <a:r>
              <a:rPr lang="en"/>
              <a:t>Pushes</a:t>
            </a:r>
            <a:r>
              <a:rPr lang="en">
                <a:solidFill>
                  <a:schemeClr val="dk1"/>
                </a:solidFill>
              </a:rPr>
              <a:t> </a:t>
            </a:r>
            <a:endParaRPr b="1">
              <a:solidFill>
                <a:schemeClr val="dk1"/>
              </a:solidFill>
              <a:latin typeface="Arial"/>
              <a:ea typeface="Arial"/>
              <a:cs typeface="Arial"/>
              <a:sym typeface="Arial"/>
            </a:endParaRPr>
          </a:p>
        </p:txBody>
      </p:sp>
      <p:sp>
        <p:nvSpPr>
          <p:cNvPr id="2567" name="Google Shape;2567;p175"/>
          <p:cNvSpPr txBox="1">
            <a:spLocks noGrp="1"/>
          </p:cNvSpPr>
          <p:nvPr>
            <p:ph type="subTitle" idx="1"/>
          </p:nvPr>
        </p:nvSpPr>
        <p:spPr>
          <a:xfrm>
            <a:off x="0" y="675975"/>
            <a:ext cx="9144000" cy="468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dirty="0"/>
              <a:t>Anne Sexton pushes (uploads) her revision to the main branch, but she doesn’t pull (download) first. Because she did not pull first, she sees no conflicts in the code (and doesn’t get the rest of the team’s work!). </a:t>
            </a:r>
            <a:r>
              <a:rPr lang="en" b="1" dirty="0">
                <a:solidFill>
                  <a:srgbClr val="FF0000"/>
                </a:solidFill>
              </a:rPr>
              <a:t>This is NOT what we want.</a:t>
            </a:r>
            <a:endParaRPr b="1" dirty="0">
              <a:solidFill>
                <a:srgbClr val="FF0000"/>
              </a:solidFill>
            </a:endParaRPr>
          </a:p>
        </p:txBody>
      </p:sp>
      <p:sp>
        <p:nvSpPr>
          <p:cNvPr id="2568" name="Google Shape;2568;p175"/>
          <p:cNvSpPr/>
          <p:nvPr/>
        </p:nvSpPr>
        <p:spPr>
          <a:xfrm rot="5393696" flipH="1">
            <a:off x="6865549" y="3250550"/>
            <a:ext cx="1145102" cy="227100"/>
          </a:xfrm>
          <a:prstGeom prst="homePlate">
            <a:avLst>
              <a:gd name="adj"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75"/>
          <p:cNvSpPr/>
          <p:nvPr/>
        </p:nvSpPr>
        <p:spPr>
          <a:xfrm>
            <a:off x="4904275" y="3903325"/>
            <a:ext cx="2327700" cy="2958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Anne’s Personal Branch</a:t>
            </a:r>
            <a:endParaRPr sz="1200" b="1">
              <a:solidFill>
                <a:srgbClr val="FFFFFF"/>
              </a:solidFill>
              <a:latin typeface="Roboto"/>
              <a:ea typeface="Roboto"/>
              <a:cs typeface="Roboto"/>
              <a:sym typeface="Roboto"/>
            </a:endParaRPr>
          </a:p>
        </p:txBody>
      </p:sp>
      <p:sp>
        <p:nvSpPr>
          <p:cNvPr id="2570" name="Google Shape;2570;p175"/>
          <p:cNvSpPr/>
          <p:nvPr/>
        </p:nvSpPr>
        <p:spPr>
          <a:xfrm>
            <a:off x="4125400" y="2312000"/>
            <a:ext cx="2264700" cy="29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Master Branch</a:t>
            </a:r>
            <a:endParaRPr b="1">
              <a:solidFill>
                <a:srgbClr val="FFFFFF"/>
              </a:solidFill>
              <a:latin typeface="Roboto"/>
              <a:ea typeface="Roboto"/>
              <a:cs typeface="Roboto"/>
              <a:sym typeface="Roboto"/>
            </a:endParaRPr>
          </a:p>
        </p:txBody>
      </p:sp>
      <p:pic>
        <p:nvPicPr>
          <p:cNvPr id="2571" name="Google Shape;2571;p175"/>
          <p:cNvPicPr preferRelativeResize="0"/>
          <p:nvPr/>
        </p:nvPicPr>
        <p:blipFill>
          <a:blip r:embed="rId3">
            <a:alphaModFix/>
          </a:blip>
          <a:stretch>
            <a:fillRect/>
          </a:stretch>
        </p:blipFill>
        <p:spPr>
          <a:xfrm>
            <a:off x="5952250" y="2024162"/>
            <a:ext cx="726675" cy="767400"/>
          </a:xfrm>
          <a:prstGeom prst="rect">
            <a:avLst/>
          </a:prstGeom>
          <a:noFill/>
          <a:ln>
            <a:noFill/>
          </a:ln>
          <a:effectLst>
            <a:outerShdw blurRad="57150" dist="19050" dir="5400000" algn="bl" rotWithShape="0">
              <a:srgbClr val="000000">
                <a:alpha val="50000"/>
              </a:srgbClr>
            </a:outerShdw>
          </a:effectLst>
        </p:spPr>
      </p:pic>
      <p:pic>
        <p:nvPicPr>
          <p:cNvPr id="2572" name="Google Shape;2572;p175"/>
          <p:cNvPicPr preferRelativeResize="0"/>
          <p:nvPr/>
        </p:nvPicPr>
        <p:blipFill>
          <a:blip r:embed="rId3">
            <a:alphaModFix/>
          </a:blip>
          <a:stretch>
            <a:fillRect/>
          </a:stretch>
        </p:blipFill>
        <p:spPr>
          <a:xfrm>
            <a:off x="6942850" y="3751937"/>
            <a:ext cx="726675" cy="767400"/>
          </a:xfrm>
          <a:prstGeom prst="rect">
            <a:avLst/>
          </a:prstGeom>
          <a:noFill/>
          <a:ln>
            <a:noFill/>
          </a:ln>
          <a:effectLst>
            <a:outerShdw blurRad="57150" dist="19050" dir="5400000" algn="bl" rotWithShape="0">
              <a:srgbClr val="000000">
                <a:alpha val="50000"/>
              </a:srgbClr>
            </a:outerShdw>
          </a:effectLst>
        </p:spPr>
      </p:pic>
      <p:sp>
        <p:nvSpPr>
          <p:cNvPr id="2573" name="Google Shape;2573;p175"/>
          <p:cNvSpPr/>
          <p:nvPr/>
        </p:nvSpPr>
        <p:spPr>
          <a:xfrm>
            <a:off x="3689875" y="18628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1</a:t>
            </a:r>
            <a:endParaRPr/>
          </a:p>
        </p:txBody>
      </p:sp>
      <p:pic>
        <p:nvPicPr>
          <p:cNvPr id="2574" name="Google Shape;2574;p175"/>
          <p:cNvPicPr preferRelativeResize="0"/>
          <p:nvPr/>
        </p:nvPicPr>
        <p:blipFill>
          <a:blip r:embed="rId3">
            <a:alphaModFix/>
          </a:blip>
          <a:stretch>
            <a:fillRect/>
          </a:stretch>
        </p:blipFill>
        <p:spPr>
          <a:xfrm>
            <a:off x="3782200" y="2024162"/>
            <a:ext cx="726675" cy="767400"/>
          </a:xfrm>
          <a:prstGeom prst="rect">
            <a:avLst/>
          </a:prstGeom>
          <a:noFill/>
          <a:ln>
            <a:noFill/>
          </a:ln>
          <a:effectLst>
            <a:outerShdw blurRad="57150" dist="19050" dir="5400000" algn="bl" rotWithShape="0">
              <a:srgbClr val="000000">
                <a:alpha val="50000"/>
              </a:srgbClr>
            </a:outerShdw>
          </a:effectLst>
        </p:spPr>
      </p:pic>
      <p:sp>
        <p:nvSpPr>
          <p:cNvPr id="2575" name="Google Shape;2575;p175"/>
          <p:cNvSpPr/>
          <p:nvPr/>
        </p:nvSpPr>
        <p:spPr>
          <a:xfrm>
            <a:off x="6562100" y="18628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2</a:t>
            </a:r>
            <a:endParaRPr/>
          </a:p>
        </p:txBody>
      </p:sp>
      <p:grpSp>
        <p:nvGrpSpPr>
          <p:cNvPr id="2576" name="Google Shape;2576;p175"/>
          <p:cNvGrpSpPr/>
          <p:nvPr/>
        </p:nvGrpSpPr>
        <p:grpSpPr>
          <a:xfrm>
            <a:off x="6991800" y="1862863"/>
            <a:ext cx="905650" cy="928687"/>
            <a:chOff x="6991800" y="1791113"/>
            <a:chExt cx="905650" cy="928687"/>
          </a:xfrm>
        </p:grpSpPr>
        <p:pic>
          <p:nvPicPr>
            <p:cNvPr id="2577" name="Google Shape;2577;p175"/>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dist="19050" dir="5400000" algn="bl" rotWithShape="0">
                <a:srgbClr val="000000">
                  <a:alpha val="50000"/>
                </a:srgbClr>
              </a:outerShdw>
            </a:effectLst>
          </p:spPr>
        </p:pic>
        <p:sp>
          <p:nvSpPr>
            <p:cNvPr id="2578" name="Google Shape;2578;p175"/>
            <p:cNvSpPr/>
            <p:nvPr/>
          </p:nvSpPr>
          <p:spPr>
            <a:xfrm>
              <a:off x="7601650" y="1791113"/>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3</a:t>
              </a:r>
              <a:endParaRPr/>
            </a:p>
          </p:txBody>
        </p:sp>
      </p:grpSp>
      <p:pic>
        <p:nvPicPr>
          <p:cNvPr id="2579" name="Google Shape;2579;p175"/>
          <p:cNvPicPr preferRelativeResize="0"/>
          <p:nvPr/>
        </p:nvPicPr>
        <p:blipFill rotWithShape="1">
          <a:blip r:embed="rId4">
            <a:alphaModFix/>
          </a:blip>
          <a:srcRect/>
          <a:stretch/>
        </p:blipFill>
        <p:spPr>
          <a:xfrm>
            <a:off x="3871524" y="3338588"/>
            <a:ext cx="1299225" cy="1299225"/>
          </a:xfrm>
          <a:prstGeom prst="rect">
            <a:avLst/>
          </a:prstGeom>
          <a:noFill/>
          <a:ln>
            <a:noFill/>
          </a:ln>
          <a:effectLst>
            <a:outerShdw blurRad="57150" dist="19050" dir="5400000" algn="bl" rotWithShape="0">
              <a:srgbClr val="000000">
                <a:alpha val="50000"/>
              </a:srgbClr>
            </a:outerShdw>
          </a:effectLst>
        </p:spPr>
      </p:pic>
      <p:sp>
        <p:nvSpPr>
          <p:cNvPr id="2580" name="Google Shape;2580;p175"/>
          <p:cNvSpPr/>
          <p:nvPr/>
        </p:nvSpPr>
        <p:spPr>
          <a:xfrm>
            <a:off x="566875" y="3473738"/>
            <a:ext cx="3123000" cy="1034654"/>
          </a:xfrm>
          <a:prstGeom prst="rect">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400"/>
              <a:buFont typeface="Calibri"/>
              <a:buNone/>
            </a:pPr>
            <a:r>
              <a:rPr lang="en" sz="1200" i="0" u="none" strike="noStrike" cap="none" dirty="0">
                <a:solidFill>
                  <a:srgbClr val="FFFFFF"/>
                </a:solidFill>
                <a:latin typeface="Inconsolata"/>
                <a:ea typeface="Inconsolata"/>
                <a:cs typeface="Inconsolata"/>
                <a:sym typeface="Inconsolata"/>
              </a:rPr>
              <a:t>&lt;ul&gt; </a:t>
            </a:r>
            <a:endParaRPr sz="1200" dirty="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rgbClr val="000000"/>
              </a:buClr>
              <a:buSzPts val="2400"/>
              <a:buFont typeface="Calibri"/>
              <a:buNone/>
            </a:pPr>
            <a:r>
              <a:rPr lang="en" sz="1200" i="0" u="none" strike="noStrike" cap="none" dirty="0">
                <a:solidFill>
                  <a:srgbClr val="FFFFFF"/>
                </a:solidFill>
                <a:latin typeface="Inconsolata"/>
                <a:ea typeface="Inconsolata"/>
                <a:cs typeface="Inconsolata"/>
                <a:sym typeface="Inconsolata"/>
              </a:rPr>
              <a:t>&lt;li&gt;The Double Image&lt;/li&gt;</a:t>
            </a:r>
            <a:endParaRPr sz="1200" dirty="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rgbClr val="000000"/>
              </a:buClr>
              <a:buSzPts val="2400"/>
              <a:buFont typeface="Calibri"/>
              <a:buNone/>
            </a:pPr>
            <a:r>
              <a:rPr lang="en" sz="1200" i="0" u="none" strike="noStrike" cap="none" dirty="0">
                <a:solidFill>
                  <a:srgbClr val="FFFFFF"/>
                </a:solidFill>
                <a:latin typeface="Inconsolata"/>
                <a:ea typeface="Inconsolata"/>
                <a:cs typeface="Inconsolata"/>
                <a:sym typeface="Inconsolata"/>
              </a:rPr>
              <a:t>&lt;li&gt;Heart’s Needle&lt;/li&gt;</a:t>
            </a:r>
            <a:endParaRPr sz="1200" dirty="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rgbClr val="000000"/>
              </a:buClr>
              <a:buSzPts val="2400"/>
              <a:buFont typeface="Calibri"/>
              <a:buNone/>
            </a:pPr>
            <a:r>
              <a:rPr lang="en" sz="1200" i="0" u="none" strike="noStrike" cap="none" dirty="0">
                <a:solidFill>
                  <a:srgbClr val="FFFFFF"/>
                </a:solidFill>
                <a:latin typeface="Inconsolata"/>
                <a:ea typeface="Inconsolata"/>
                <a:cs typeface="Inconsolata"/>
                <a:sym typeface="Inconsolata"/>
              </a:rPr>
              <a:t>&lt;li&gt;Baby Picture&lt;/li&gt;</a:t>
            </a:r>
            <a:endParaRPr sz="1200" dirty="0">
              <a:solidFill>
                <a:srgbClr val="FFFFFF"/>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000000"/>
              </a:buClr>
              <a:buSzPts val="2400"/>
              <a:buFont typeface="Calibri"/>
              <a:buNone/>
            </a:pPr>
            <a:r>
              <a:rPr lang="en" sz="1200" i="0" u="none" strike="noStrike" cap="none" dirty="0">
                <a:solidFill>
                  <a:srgbClr val="FFFFFF"/>
                </a:solidFill>
                <a:latin typeface="Inconsolata"/>
                <a:ea typeface="Inconsolata"/>
                <a:cs typeface="Inconsolata"/>
                <a:sym typeface="Inconsolata"/>
              </a:rPr>
              <a:t>&lt;/ul&gt;</a:t>
            </a:r>
            <a:endParaRPr sz="1200" dirty="0">
              <a:solidFill>
                <a:srgbClr val="FFFFFF"/>
              </a:solidFill>
              <a:latin typeface="Inconsolata"/>
              <a:ea typeface="Inconsolata"/>
              <a:cs typeface="Inconsolata"/>
              <a:sym typeface="Inconsolat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p176"/>
          <p:cNvSpPr/>
          <p:nvPr/>
        </p:nvSpPr>
        <p:spPr>
          <a:xfrm>
            <a:off x="2161525" y="1390275"/>
            <a:ext cx="4623000" cy="2690700"/>
          </a:xfrm>
          <a:prstGeom prst="rect">
            <a:avLst/>
          </a:prstGeom>
          <a:solidFill>
            <a:srgbClr val="000000"/>
          </a:solidFill>
          <a:ln>
            <a:noFill/>
          </a:ln>
        </p:spPr>
        <p:txBody>
          <a:bodyPr spcFirstLastPara="1" wrap="square" lIns="182875" tIns="45700" rIns="45700" bIns="45700" anchor="t" anchorCtr="0">
            <a:noAutofit/>
          </a:bodyPr>
          <a:lstStyle/>
          <a:p>
            <a:pPr marL="0" marR="0" lvl="0" indent="0" algn="l" rtl="0">
              <a:lnSpc>
                <a:spcPct val="100000"/>
              </a:lnSpc>
              <a:spcBef>
                <a:spcPts val="0"/>
              </a:spcBef>
              <a:spcAft>
                <a:spcPts val="0"/>
              </a:spcAft>
              <a:buClr>
                <a:srgbClr val="FF0000"/>
              </a:buClr>
              <a:buSzPts val="2400"/>
              <a:buFont typeface="Calibri"/>
              <a:buNone/>
            </a:pPr>
            <a:r>
              <a:rPr lang="en" sz="1600" i="0" u="none" strike="noStrike" cap="none">
                <a:solidFill>
                  <a:srgbClr val="FFFFFF"/>
                </a:solidFill>
                <a:latin typeface="Inconsolata"/>
                <a:ea typeface="Inconsolata"/>
                <a:cs typeface="Inconsolata"/>
                <a:sym typeface="Inconsolata"/>
              </a:rPr>
              <a:t>&lt;ul&gt; </a:t>
            </a:r>
            <a:endParaRPr sz="160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rgbClr val="FF0000"/>
              </a:buClr>
              <a:buSzPts val="2400"/>
              <a:buFont typeface="Calibri"/>
              <a:buNone/>
            </a:pPr>
            <a:r>
              <a:rPr lang="en" sz="1600" i="0" u="none" strike="noStrike" cap="none">
                <a:solidFill>
                  <a:srgbClr val="FFFFFF"/>
                </a:solidFill>
                <a:latin typeface="Inconsolata"/>
                <a:ea typeface="Inconsolata"/>
                <a:cs typeface="Inconsolata"/>
                <a:sym typeface="Inconsolata"/>
              </a:rPr>
              <a:t>&lt;li&gt;The Double Image&lt;/li&gt;</a:t>
            </a:r>
            <a:endParaRPr sz="160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rgbClr val="FF0000"/>
              </a:buClr>
              <a:buSzPts val="2400"/>
              <a:buFont typeface="Calibri"/>
              <a:buNone/>
            </a:pPr>
            <a:r>
              <a:rPr lang="en" sz="1600" i="0" u="none" strike="noStrike" cap="none">
                <a:solidFill>
                  <a:srgbClr val="FFFFFF"/>
                </a:solidFill>
                <a:latin typeface="Inconsolata"/>
                <a:ea typeface="Inconsolata"/>
                <a:cs typeface="Inconsolata"/>
                <a:sym typeface="Inconsolata"/>
              </a:rPr>
              <a:t>&lt;li&gt;Heart’s Needle&lt;/li&gt;</a:t>
            </a:r>
            <a:endParaRPr sz="160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rgbClr val="FF0000"/>
              </a:buClr>
              <a:buSzPts val="2400"/>
              <a:buFont typeface="Calibri"/>
              <a:buNone/>
            </a:pPr>
            <a:r>
              <a:rPr lang="en" sz="1600" i="0" u="none" strike="noStrike" cap="none">
                <a:solidFill>
                  <a:srgbClr val="FFFFFF"/>
                </a:solidFill>
                <a:latin typeface="Inconsolata"/>
                <a:ea typeface="Inconsolata"/>
                <a:cs typeface="Inconsolata"/>
                <a:sym typeface="Inconsolata"/>
              </a:rPr>
              <a:t>&lt;li&gt;Baby Picture&lt;/li&gt;</a:t>
            </a:r>
            <a:endParaRPr sz="1600">
              <a:solidFill>
                <a:srgbClr val="FFFFFF"/>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FF0000"/>
              </a:buClr>
              <a:buSzPts val="2400"/>
              <a:buFont typeface="Calibri"/>
              <a:buNone/>
            </a:pPr>
            <a:r>
              <a:rPr lang="en" sz="1600" i="0" u="none" strike="noStrike" cap="none">
                <a:solidFill>
                  <a:srgbClr val="FFFFFF"/>
                </a:solidFill>
                <a:latin typeface="Inconsolata"/>
                <a:ea typeface="Inconsolata"/>
                <a:cs typeface="Inconsolata"/>
                <a:sym typeface="Inconsolata"/>
              </a:rPr>
              <a:t>&lt;/ul&gt;</a:t>
            </a:r>
            <a:endParaRPr sz="1600">
              <a:solidFill>
                <a:srgbClr val="FFFFFF"/>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FF0000"/>
              </a:buClr>
              <a:buSzPts val="2400"/>
              <a:buFont typeface="Calibri"/>
              <a:buNone/>
            </a:pPr>
            <a:r>
              <a:rPr lang="en" sz="1600" i="0" u="none" strike="noStrike" cap="none">
                <a:solidFill>
                  <a:srgbClr val="FFFFFF"/>
                </a:solidFill>
                <a:latin typeface="Inconsolata"/>
                <a:ea typeface="Inconsolata"/>
                <a:cs typeface="Inconsolata"/>
                <a:sym typeface="Inconsolata"/>
              </a:rPr>
              <a:t>&lt;ul&gt; </a:t>
            </a:r>
            <a:endParaRPr sz="160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rgbClr val="FF0000"/>
              </a:buClr>
              <a:buSzPts val="2400"/>
              <a:buFont typeface="Calibri"/>
              <a:buNone/>
            </a:pPr>
            <a:r>
              <a:rPr lang="en" sz="1600" i="0" u="none" strike="noStrike" cap="none">
                <a:solidFill>
                  <a:srgbClr val="FFFFFF"/>
                </a:solidFill>
                <a:latin typeface="Inconsolata"/>
                <a:ea typeface="Inconsolata"/>
                <a:cs typeface="Inconsolata"/>
                <a:sym typeface="Inconsolata"/>
              </a:rPr>
              <a:t>&lt;li&gt;Poems&lt;/li&gt;</a:t>
            </a:r>
            <a:endParaRPr sz="160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rgbClr val="FF0000"/>
              </a:buClr>
              <a:buSzPts val="2400"/>
              <a:buFont typeface="Calibri"/>
              <a:buNone/>
            </a:pPr>
            <a:r>
              <a:rPr lang="en" sz="1600" i="0" u="none" strike="noStrike" cap="none">
                <a:solidFill>
                  <a:srgbClr val="FFFFFF"/>
                </a:solidFill>
                <a:latin typeface="Inconsolata"/>
                <a:ea typeface="Inconsolata"/>
                <a:cs typeface="Inconsolata"/>
                <a:sym typeface="Inconsolata"/>
              </a:rPr>
              <a:t>&lt;li&gt;Albums&lt;/li&gt;</a:t>
            </a:r>
            <a:endParaRPr sz="1600">
              <a:solidFill>
                <a:srgbClr val="FFFFFF"/>
              </a:solidFill>
              <a:latin typeface="Inconsolata"/>
              <a:ea typeface="Inconsolata"/>
              <a:cs typeface="Inconsolata"/>
              <a:sym typeface="Inconsolata"/>
            </a:endParaRPr>
          </a:p>
          <a:p>
            <a:pPr marL="0" marR="0" lvl="0" indent="457200" algn="l" rtl="0">
              <a:lnSpc>
                <a:spcPct val="100000"/>
              </a:lnSpc>
              <a:spcBef>
                <a:spcPts val="0"/>
              </a:spcBef>
              <a:spcAft>
                <a:spcPts val="0"/>
              </a:spcAft>
              <a:buClr>
                <a:srgbClr val="FF0000"/>
              </a:buClr>
              <a:buSzPts val="2400"/>
              <a:buFont typeface="Calibri"/>
              <a:buNone/>
            </a:pPr>
            <a:r>
              <a:rPr lang="en" sz="1600" i="0" u="none" strike="noStrike" cap="none">
                <a:solidFill>
                  <a:srgbClr val="FFFFFF"/>
                </a:solidFill>
                <a:latin typeface="Inconsolata"/>
                <a:ea typeface="Inconsolata"/>
                <a:cs typeface="Inconsolata"/>
                <a:sym typeface="Inconsolata"/>
              </a:rPr>
              <a:t>&lt;li&gt;Songs&lt;/li&gt;</a:t>
            </a:r>
            <a:endParaRPr sz="1600">
              <a:solidFill>
                <a:srgbClr val="FFFFFF"/>
              </a:solidFill>
              <a:latin typeface="Inconsolata"/>
              <a:ea typeface="Inconsolata"/>
              <a:cs typeface="Inconsolata"/>
              <a:sym typeface="Inconsolata"/>
            </a:endParaRPr>
          </a:p>
          <a:p>
            <a:pPr marL="0" marR="0" lvl="0" indent="0" algn="l" rtl="0">
              <a:lnSpc>
                <a:spcPct val="100000"/>
              </a:lnSpc>
              <a:spcBef>
                <a:spcPts val="0"/>
              </a:spcBef>
              <a:spcAft>
                <a:spcPts val="0"/>
              </a:spcAft>
              <a:buClr>
                <a:srgbClr val="FF0000"/>
              </a:buClr>
              <a:buSzPts val="2400"/>
              <a:buFont typeface="Calibri"/>
              <a:buNone/>
            </a:pPr>
            <a:r>
              <a:rPr lang="en" sz="1600" i="0" u="none" strike="noStrike" cap="none">
                <a:solidFill>
                  <a:srgbClr val="FFFFFF"/>
                </a:solidFill>
                <a:latin typeface="Inconsolata"/>
                <a:ea typeface="Inconsolata"/>
                <a:cs typeface="Inconsolata"/>
                <a:sym typeface="Inconsolata"/>
              </a:rPr>
              <a:t>&lt;/ul&gt;</a:t>
            </a:r>
            <a:endParaRPr sz="1600">
              <a:solidFill>
                <a:srgbClr val="FFFFFF"/>
              </a:solidFill>
              <a:latin typeface="Inconsolata"/>
              <a:ea typeface="Inconsolata"/>
              <a:cs typeface="Inconsolata"/>
              <a:sym typeface="Inconsolata"/>
            </a:endParaRPr>
          </a:p>
        </p:txBody>
      </p:sp>
      <p:sp>
        <p:nvSpPr>
          <p:cNvPr id="2586" name="Google Shape;2586;p1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If Anne Had Made a Pull First...</a:t>
            </a:r>
            <a:endParaRPr/>
          </a:p>
        </p:txBody>
      </p:sp>
      <p:sp>
        <p:nvSpPr>
          <p:cNvPr id="2587" name="Google Shape;2587;p1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Conflict!</a:t>
            </a:r>
            <a:endParaRPr/>
          </a:p>
        </p:txBody>
      </p:sp>
      <p:grpSp>
        <p:nvGrpSpPr>
          <p:cNvPr id="2588" name="Google Shape;2588;p176"/>
          <p:cNvGrpSpPr/>
          <p:nvPr/>
        </p:nvGrpSpPr>
        <p:grpSpPr>
          <a:xfrm>
            <a:off x="5340079" y="2467250"/>
            <a:ext cx="1696884" cy="2012520"/>
            <a:chOff x="7722400" y="2661775"/>
            <a:chExt cx="1202100" cy="1425600"/>
          </a:xfrm>
        </p:grpSpPr>
        <p:sp>
          <p:nvSpPr>
            <p:cNvPr id="2589" name="Google Shape;2589;p176"/>
            <p:cNvSpPr/>
            <p:nvPr/>
          </p:nvSpPr>
          <p:spPr>
            <a:xfrm>
              <a:off x="7722400" y="2661775"/>
              <a:ext cx="1202100" cy="1425600"/>
            </a:xfrm>
            <a:prstGeom prst="rect">
              <a:avLst/>
            </a:prstGeom>
            <a:solidFill>
              <a:srgbClr val="C00000"/>
            </a:solidFill>
            <a:ln w="9525" cap="flat" cmpd="sng">
              <a:solidFill>
                <a:schemeClr val="dk2"/>
              </a:solidFill>
              <a:prstDash val="solid"/>
              <a:round/>
              <a:headEnd type="none" w="sm" len="sm"/>
              <a:tailEnd type="none" w="sm" len="sm"/>
            </a:ln>
          </p:spPr>
          <p:txBody>
            <a:bodyPr spcFirstLastPara="1" wrap="square" lIns="91425" tIns="45700" rIns="91425" bIns="91425" anchor="t" anchorCtr="0">
              <a:noAutofit/>
            </a:bodyPr>
            <a:lstStyle/>
            <a:p>
              <a:pPr marL="0" lvl="0" indent="0" algn="ctr" rtl="0">
                <a:spcBef>
                  <a:spcPts val="0"/>
                </a:spcBef>
                <a:spcAft>
                  <a:spcPts val="0"/>
                </a:spcAft>
                <a:buClr>
                  <a:schemeClr val="dk1"/>
                </a:buClr>
                <a:buSzPts val="1100"/>
                <a:buFont typeface="Arial"/>
                <a:buNone/>
              </a:pPr>
              <a:r>
                <a:rPr lang="en" sz="1200" b="1">
                  <a:solidFill>
                    <a:srgbClr val="FFFFFF"/>
                  </a:solidFill>
                  <a:latin typeface="Roboto"/>
                  <a:ea typeface="Roboto"/>
                  <a:cs typeface="Roboto"/>
                  <a:sym typeface="Roboto"/>
                </a:rPr>
                <a:t>CONFLICT!</a:t>
              </a:r>
              <a:endParaRPr sz="1200" b="1">
                <a:latin typeface="Roboto"/>
                <a:ea typeface="Roboto"/>
                <a:cs typeface="Roboto"/>
                <a:sym typeface="Roboto"/>
              </a:endParaRPr>
            </a:p>
          </p:txBody>
        </p:sp>
        <p:pic>
          <p:nvPicPr>
            <p:cNvPr id="2590" name="Google Shape;2590;p176"/>
            <p:cNvPicPr preferRelativeResize="0"/>
            <p:nvPr/>
          </p:nvPicPr>
          <p:blipFill>
            <a:blip r:embed="rId3">
              <a:alphaModFix/>
            </a:blip>
            <a:stretch>
              <a:fillRect/>
            </a:stretch>
          </p:blipFill>
          <p:spPr>
            <a:xfrm>
              <a:off x="7835113" y="2979146"/>
              <a:ext cx="976676" cy="975754"/>
            </a:xfrm>
            <a:prstGeom prst="rect">
              <a:avLst/>
            </a:prstGeom>
            <a:noFill/>
            <a:ln>
              <a:noFill/>
            </a:ln>
            <a:effectLst>
              <a:outerShdw blurRad="57150" dist="19050" dir="5400000" algn="bl" rotWithShape="0">
                <a:srgbClr val="000000">
                  <a:alpha val="50000"/>
                </a:srgbClr>
              </a:outerShdw>
            </a:effectLst>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5" name="Google Shape;2595;p177"/>
          <p:cNvSpPr txBox="1">
            <a:spLocks noGrp="1"/>
          </p:cNvSpPr>
          <p:nvPr>
            <p:ph type="title"/>
          </p:nvPr>
        </p:nvSpPr>
        <p:spPr>
          <a:xfrm>
            <a:off x="2633800" y="1052000"/>
            <a:ext cx="4434600" cy="2430900"/>
          </a:xfrm>
          <a:prstGeom prst="rect">
            <a:avLst/>
          </a:prstGeom>
          <a:noFill/>
          <a:ln>
            <a:noFill/>
          </a:ln>
        </p:spPr>
        <p:txBody>
          <a:bodyPr spcFirstLastPara="1" wrap="square" lIns="45700" tIns="45700" rIns="45700" bIns="45700" anchor="ctr" anchorCtr="0">
            <a:noAutofit/>
          </a:bodyPr>
          <a:lstStyle/>
          <a:p>
            <a:pPr marL="0" lvl="0" indent="0" algn="l" rtl="0">
              <a:spcBef>
                <a:spcPts val="0"/>
              </a:spcBef>
              <a:spcAft>
                <a:spcPts val="0"/>
              </a:spcAft>
              <a:buClr>
                <a:srgbClr val="000000"/>
              </a:buClr>
              <a:buSzPts val="2400"/>
              <a:buFont typeface="Arial"/>
              <a:buNone/>
            </a:pPr>
            <a:r>
              <a:rPr lang="en" dirty="0">
                <a:latin typeface="Roboto Light"/>
                <a:ea typeface="Roboto Light"/>
                <a:cs typeface="Roboto Light"/>
                <a:sym typeface="Roboto Light"/>
              </a:rPr>
              <a:t>The </a:t>
            </a:r>
            <a:r>
              <a:rPr lang="en" b="1" dirty="0"/>
              <a:t>overwritten</a:t>
            </a:r>
            <a:r>
              <a:rPr lang="en" dirty="0">
                <a:latin typeface="Roboto Light"/>
                <a:ea typeface="Roboto Light"/>
                <a:cs typeface="Roboto Light"/>
                <a:sym typeface="Roboto Light"/>
              </a:rPr>
              <a:t> work is discovered!</a:t>
            </a:r>
            <a:endParaRPr dirty="0">
              <a:latin typeface="Roboto Light"/>
              <a:ea typeface="Roboto Light"/>
              <a:cs typeface="Roboto Light"/>
              <a:sym typeface="Roboto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Roll Back</a:t>
            </a:r>
            <a:endParaRPr/>
          </a:p>
        </p:txBody>
      </p:sp>
      <p:sp>
        <p:nvSpPr>
          <p:cNvPr id="2601" name="Google Shape;2601;p1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400"/>
              <a:buFont typeface="Arial"/>
              <a:buNone/>
            </a:pPr>
            <a:r>
              <a:rPr lang="en"/>
              <a:t>Maya </a:t>
            </a:r>
            <a:r>
              <a:rPr lang="en" b="1"/>
              <a:t>rolls back</a:t>
            </a:r>
            <a:r>
              <a:rPr lang="en"/>
              <a:t> the code to an earlier version.</a:t>
            </a:r>
            <a:endParaRPr/>
          </a:p>
          <a:p>
            <a:pPr marL="0" lvl="0" indent="0" algn="l" rtl="0">
              <a:spcBef>
                <a:spcPts val="0"/>
              </a:spcBef>
              <a:spcAft>
                <a:spcPts val="0"/>
              </a:spcAft>
              <a:buNone/>
            </a:pPr>
            <a:endParaRPr/>
          </a:p>
        </p:txBody>
      </p:sp>
      <p:sp>
        <p:nvSpPr>
          <p:cNvPr id="2602" name="Google Shape;2602;p178"/>
          <p:cNvSpPr/>
          <p:nvPr/>
        </p:nvSpPr>
        <p:spPr>
          <a:xfrm>
            <a:off x="3866100" y="2157975"/>
            <a:ext cx="3719700" cy="29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latin typeface="Roboto"/>
              <a:ea typeface="Roboto"/>
              <a:cs typeface="Roboto"/>
              <a:sym typeface="Roboto"/>
            </a:endParaRPr>
          </a:p>
        </p:txBody>
      </p:sp>
      <p:sp>
        <p:nvSpPr>
          <p:cNvPr id="2603" name="Google Shape;2603;p178"/>
          <p:cNvSpPr/>
          <p:nvPr/>
        </p:nvSpPr>
        <p:spPr>
          <a:xfrm>
            <a:off x="2296600" y="2159600"/>
            <a:ext cx="2264700" cy="2958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Master Branch</a:t>
            </a:r>
            <a:endParaRPr b="1">
              <a:solidFill>
                <a:srgbClr val="FFFFFF"/>
              </a:solidFill>
              <a:latin typeface="Roboto"/>
              <a:ea typeface="Roboto"/>
              <a:cs typeface="Roboto"/>
              <a:sym typeface="Roboto"/>
            </a:endParaRPr>
          </a:p>
        </p:txBody>
      </p:sp>
      <p:pic>
        <p:nvPicPr>
          <p:cNvPr id="2604" name="Google Shape;2604;p178"/>
          <p:cNvPicPr preferRelativeResize="0"/>
          <p:nvPr/>
        </p:nvPicPr>
        <p:blipFill>
          <a:blip r:embed="rId3">
            <a:alphaModFix/>
          </a:blip>
          <a:stretch>
            <a:fillRect/>
          </a:stretch>
        </p:blipFill>
        <p:spPr>
          <a:xfrm>
            <a:off x="4123450" y="1871762"/>
            <a:ext cx="726675" cy="767400"/>
          </a:xfrm>
          <a:prstGeom prst="rect">
            <a:avLst/>
          </a:prstGeom>
          <a:noFill/>
          <a:ln>
            <a:noFill/>
          </a:ln>
          <a:effectLst>
            <a:outerShdw blurRad="57150" dist="19050" dir="5400000" algn="bl" rotWithShape="0">
              <a:srgbClr val="000000">
                <a:alpha val="50000"/>
              </a:srgbClr>
            </a:outerShdw>
          </a:effectLst>
        </p:spPr>
      </p:pic>
      <p:sp>
        <p:nvSpPr>
          <p:cNvPr id="2605" name="Google Shape;2605;p178"/>
          <p:cNvSpPr/>
          <p:nvPr/>
        </p:nvSpPr>
        <p:spPr>
          <a:xfrm>
            <a:off x="1861075" y="17104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1</a:t>
            </a:r>
            <a:endParaRPr/>
          </a:p>
        </p:txBody>
      </p:sp>
      <p:pic>
        <p:nvPicPr>
          <p:cNvPr id="2606" name="Google Shape;2606;p178"/>
          <p:cNvPicPr preferRelativeResize="0"/>
          <p:nvPr/>
        </p:nvPicPr>
        <p:blipFill>
          <a:blip r:embed="rId3">
            <a:alphaModFix/>
          </a:blip>
          <a:stretch>
            <a:fillRect/>
          </a:stretch>
        </p:blipFill>
        <p:spPr>
          <a:xfrm>
            <a:off x="1953400" y="1871762"/>
            <a:ext cx="726675" cy="767400"/>
          </a:xfrm>
          <a:prstGeom prst="rect">
            <a:avLst/>
          </a:prstGeom>
          <a:noFill/>
          <a:ln>
            <a:noFill/>
          </a:ln>
          <a:effectLst>
            <a:outerShdw blurRad="57150" dist="19050" dir="5400000" algn="bl" rotWithShape="0">
              <a:srgbClr val="000000">
                <a:alpha val="50000"/>
              </a:srgbClr>
            </a:outerShdw>
          </a:effectLst>
        </p:spPr>
      </p:pic>
      <p:sp>
        <p:nvSpPr>
          <p:cNvPr id="2607" name="Google Shape;2607;p178"/>
          <p:cNvSpPr/>
          <p:nvPr/>
        </p:nvSpPr>
        <p:spPr>
          <a:xfrm>
            <a:off x="4733300" y="17104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2</a:t>
            </a:r>
            <a:endParaRPr/>
          </a:p>
        </p:txBody>
      </p:sp>
      <p:grpSp>
        <p:nvGrpSpPr>
          <p:cNvPr id="2608" name="Google Shape;2608;p178"/>
          <p:cNvGrpSpPr/>
          <p:nvPr/>
        </p:nvGrpSpPr>
        <p:grpSpPr>
          <a:xfrm>
            <a:off x="5163000" y="1710463"/>
            <a:ext cx="905650" cy="928687"/>
            <a:chOff x="6991800" y="1791113"/>
            <a:chExt cx="905650" cy="928687"/>
          </a:xfrm>
        </p:grpSpPr>
        <p:pic>
          <p:nvPicPr>
            <p:cNvPr id="2609" name="Google Shape;2609;p178"/>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dist="19050" dir="5400000" algn="bl" rotWithShape="0">
                <a:srgbClr val="000000">
                  <a:alpha val="50000"/>
                </a:srgbClr>
              </a:outerShdw>
            </a:effectLst>
          </p:spPr>
        </p:pic>
        <p:sp>
          <p:nvSpPr>
            <p:cNvPr id="2610" name="Google Shape;2610;p178"/>
            <p:cNvSpPr/>
            <p:nvPr/>
          </p:nvSpPr>
          <p:spPr>
            <a:xfrm>
              <a:off x="7601650" y="1791113"/>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3</a:t>
              </a:r>
              <a:endParaRPr/>
            </a:p>
          </p:txBody>
        </p:sp>
      </p:grpSp>
      <p:grpSp>
        <p:nvGrpSpPr>
          <p:cNvPr id="2611" name="Google Shape;2611;p178"/>
          <p:cNvGrpSpPr/>
          <p:nvPr/>
        </p:nvGrpSpPr>
        <p:grpSpPr>
          <a:xfrm>
            <a:off x="6202550" y="1710463"/>
            <a:ext cx="905650" cy="928687"/>
            <a:chOff x="6991800" y="1791113"/>
            <a:chExt cx="905650" cy="928687"/>
          </a:xfrm>
        </p:grpSpPr>
        <p:pic>
          <p:nvPicPr>
            <p:cNvPr id="2612" name="Google Shape;2612;p178"/>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dist="19050" dir="5400000" algn="bl" rotWithShape="0">
                <a:srgbClr val="000000">
                  <a:alpha val="50000"/>
                </a:srgbClr>
              </a:outerShdw>
            </a:effectLst>
          </p:spPr>
        </p:pic>
        <p:sp>
          <p:nvSpPr>
            <p:cNvPr id="2613" name="Google Shape;2613;p178"/>
            <p:cNvSpPr/>
            <p:nvPr/>
          </p:nvSpPr>
          <p:spPr>
            <a:xfrm>
              <a:off x="7601650" y="1791113"/>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4</a:t>
              </a:r>
              <a:endParaRPr/>
            </a:p>
          </p:txBody>
        </p:sp>
      </p:grpSp>
      <p:sp>
        <p:nvSpPr>
          <p:cNvPr id="2614" name="Google Shape;2614;p178"/>
          <p:cNvSpPr/>
          <p:nvPr/>
        </p:nvSpPr>
        <p:spPr>
          <a:xfrm>
            <a:off x="3151675" y="3750925"/>
            <a:ext cx="2327700" cy="2958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Anne’s Personal Branch</a:t>
            </a:r>
            <a:endParaRPr sz="1200" b="1">
              <a:solidFill>
                <a:srgbClr val="FFFFFF"/>
              </a:solidFill>
              <a:latin typeface="Roboto"/>
              <a:ea typeface="Roboto"/>
              <a:cs typeface="Roboto"/>
              <a:sym typeface="Roboto"/>
            </a:endParaRPr>
          </a:p>
        </p:txBody>
      </p:sp>
      <p:pic>
        <p:nvPicPr>
          <p:cNvPr id="2615" name="Google Shape;2615;p178"/>
          <p:cNvPicPr preferRelativeResize="0"/>
          <p:nvPr/>
        </p:nvPicPr>
        <p:blipFill>
          <a:blip r:embed="rId3">
            <a:alphaModFix/>
          </a:blip>
          <a:stretch>
            <a:fillRect/>
          </a:stretch>
        </p:blipFill>
        <p:spPr>
          <a:xfrm>
            <a:off x="5190250" y="3599537"/>
            <a:ext cx="726675" cy="767400"/>
          </a:xfrm>
          <a:prstGeom prst="rect">
            <a:avLst/>
          </a:prstGeom>
          <a:noFill/>
          <a:ln>
            <a:noFill/>
          </a:ln>
          <a:effectLst>
            <a:outerShdw blurRad="57150" dist="19050" dir="5400000" algn="bl" rotWithShape="0">
              <a:srgbClr val="000000">
                <a:alpha val="50000"/>
              </a:srgbClr>
            </a:outerShdw>
          </a:effectLst>
        </p:spPr>
      </p:pic>
      <p:pic>
        <p:nvPicPr>
          <p:cNvPr id="2616" name="Google Shape;2616;p178"/>
          <p:cNvPicPr preferRelativeResize="0"/>
          <p:nvPr/>
        </p:nvPicPr>
        <p:blipFill rotWithShape="1">
          <a:blip r:embed="rId4">
            <a:alphaModFix/>
          </a:blip>
          <a:srcRect/>
          <a:stretch/>
        </p:blipFill>
        <p:spPr>
          <a:xfrm>
            <a:off x="2118924" y="3186188"/>
            <a:ext cx="1299225" cy="1299225"/>
          </a:xfrm>
          <a:prstGeom prst="rect">
            <a:avLst/>
          </a:prstGeom>
          <a:noFill/>
          <a:ln>
            <a:noFill/>
          </a:ln>
          <a:effectLst>
            <a:outerShdw blurRad="57150" dist="19050" dir="5400000" algn="bl" rotWithShape="0">
              <a:srgbClr val="000000">
                <a:alpha val="50000"/>
              </a:srgbClr>
            </a:outerShdw>
          </a:effectLst>
        </p:spPr>
      </p:pic>
      <p:sp>
        <p:nvSpPr>
          <p:cNvPr id="2617" name="Google Shape;2617;p178"/>
          <p:cNvSpPr txBox="1"/>
          <p:nvPr/>
        </p:nvSpPr>
        <p:spPr>
          <a:xfrm>
            <a:off x="5230125" y="3033050"/>
            <a:ext cx="1196400" cy="9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rgbClr val="FF0000"/>
                </a:solidFill>
                <a:latin typeface="Inconsolata"/>
                <a:ea typeface="Inconsolata"/>
                <a:cs typeface="Inconsolata"/>
                <a:sym typeface="Inconsolata"/>
              </a:rPr>
              <a:t>x</a:t>
            </a:r>
            <a:endParaRPr sz="9600">
              <a:solidFill>
                <a:srgbClr val="FF0000"/>
              </a:solidFill>
              <a:latin typeface="Inconsolata"/>
              <a:ea typeface="Inconsolata"/>
              <a:cs typeface="Inconsolata"/>
              <a:sym typeface="Inconsolata"/>
            </a:endParaRPr>
          </a:p>
        </p:txBody>
      </p:sp>
      <p:sp>
        <p:nvSpPr>
          <p:cNvPr id="2618" name="Google Shape;2618;p178"/>
          <p:cNvSpPr txBox="1"/>
          <p:nvPr/>
        </p:nvSpPr>
        <p:spPr>
          <a:xfrm>
            <a:off x="5153925" y="1280450"/>
            <a:ext cx="1196400" cy="9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rgbClr val="FF0000"/>
                </a:solidFill>
                <a:latin typeface="Inconsolata"/>
                <a:ea typeface="Inconsolata"/>
                <a:cs typeface="Inconsolata"/>
                <a:sym typeface="Inconsolata"/>
              </a:rPr>
              <a:t>x</a:t>
            </a:r>
            <a:endParaRPr sz="9600">
              <a:solidFill>
                <a:srgbClr val="FF0000"/>
              </a:solidFill>
              <a:latin typeface="Inconsolata"/>
              <a:ea typeface="Inconsolata"/>
              <a:cs typeface="Inconsolata"/>
              <a:sym typeface="Inconsolata"/>
            </a:endParaRPr>
          </a:p>
        </p:txBody>
      </p:sp>
      <p:sp>
        <p:nvSpPr>
          <p:cNvPr id="2619" name="Google Shape;2619;p178"/>
          <p:cNvSpPr/>
          <p:nvPr/>
        </p:nvSpPr>
        <p:spPr>
          <a:xfrm rot="-5400000">
            <a:off x="5309349" y="1877606"/>
            <a:ext cx="612954" cy="2249964"/>
          </a:xfrm>
          <a:custGeom>
            <a:avLst/>
            <a:gdLst/>
            <a:ahLst/>
            <a:cxnLst/>
            <a:rect l="l" t="t" r="r" b="b"/>
            <a:pathLst>
              <a:path w="21600" h="21600" extrusionOk="0">
                <a:moveTo>
                  <a:pt x="21398" y="0"/>
                </a:moveTo>
                <a:cubicBezTo>
                  <a:pt x="10699" y="0"/>
                  <a:pt x="0" y="5400"/>
                  <a:pt x="0" y="10800"/>
                </a:cubicBezTo>
                <a:cubicBezTo>
                  <a:pt x="0" y="16200"/>
                  <a:pt x="10800" y="21600"/>
                  <a:pt x="21600" y="21600"/>
                </a:cubicBezTo>
              </a:path>
            </a:pathLst>
          </a:custGeom>
          <a:noFill/>
          <a:ln w="63500" cap="flat" cmpd="sng">
            <a:solidFill>
              <a:srgbClr val="00FFFF"/>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2620" name="Google Shape;2620;p178"/>
          <p:cNvCxnSpPr/>
          <p:nvPr/>
        </p:nvCxnSpPr>
        <p:spPr>
          <a:xfrm rot="10800000" flipH="1">
            <a:off x="2236850" y="1801312"/>
            <a:ext cx="2416500" cy="13500"/>
          </a:xfrm>
          <a:prstGeom prst="straightConnector1">
            <a:avLst/>
          </a:prstGeom>
          <a:noFill/>
          <a:ln w="28575" cap="flat" cmpd="sng">
            <a:solidFill>
              <a:srgbClr val="A9B7C0"/>
            </a:solidFill>
            <a:prstDash val="solid"/>
            <a:round/>
            <a:headEnd type="none" w="med" len="med"/>
            <a:tailEnd type="triangle" w="med" len="med"/>
          </a:ln>
        </p:spPr>
      </p:cxnSp>
      <p:cxnSp>
        <p:nvCxnSpPr>
          <p:cNvPr id="2621" name="Google Shape;2621;p178"/>
          <p:cNvCxnSpPr/>
          <p:nvPr/>
        </p:nvCxnSpPr>
        <p:spPr>
          <a:xfrm rot="10800000" flipH="1">
            <a:off x="5132450" y="1801312"/>
            <a:ext cx="548700" cy="13500"/>
          </a:xfrm>
          <a:prstGeom prst="straightConnector1">
            <a:avLst/>
          </a:prstGeom>
          <a:noFill/>
          <a:ln w="28575" cap="flat" cmpd="sng">
            <a:solidFill>
              <a:srgbClr val="A9B7C0"/>
            </a:solidFill>
            <a:prstDash val="solid"/>
            <a:round/>
            <a:headEnd type="none" w="med" len="med"/>
            <a:tailEnd type="triangle" w="med" len="med"/>
          </a:ln>
        </p:spPr>
      </p:cxnSp>
      <p:cxnSp>
        <p:nvCxnSpPr>
          <p:cNvPr id="2622" name="Google Shape;2622;p178"/>
          <p:cNvCxnSpPr/>
          <p:nvPr/>
        </p:nvCxnSpPr>
        <p:spPr>
          <a:xfrm rot="10800000" flipH="1">
            <a:off x="6160250" y="1776637"/>
            <a:ext cx="548700" cy="13500"/>
          </a:xfrm>
          <a:prstGeom prst="straightConnector1">
            <a:avLst/>
          </a:prstGeom>
          <a:noFill/>
          <a:ln w="28575" cap="flat" cmpd="sng">
            <a:solidFill>
              <a:srgbClr val="A9B7C0"/>
            </a:solidFill>
            <a:prstDash val="solid"/>
            <a:round/>
            <a:headEnd type="none" w="med" len="med"/>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26"/>
        <p:cNvGrpSpPr/>
        <p:nvPr/>
      </p:nvGrpSpPr>
      <p:grpSpPr>
        <a:xfrm>
          <a:off x="0" y="0"/>
          <a:ext cx="0" cy="0"/>
          <a:chOff x="0" y="0"/>
          <a:chExt cx="0" cy="0"/>
        </a:xfrm>
      </p:grpSpPr>
      <p:sp>
        <p:nvSpPr>
          <p:cNvPr id="2627" name="Google Shape;2627;p1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3 Minutes</a:t>
            </a:r>
            <a:endParaRPr/>
          </a:p>
        </p:txBody>
      </p:sp>
      <p:sp>
        <p:nvSpPr>
          <p:cNvPr id="2628" name="Google Shape;2628;p1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endParaRPr sz="3000" b="1"/>
          </a:p>
          <a:p>
            <a:pPr marL="0" lvl="0" indent="0" algn="l" rtl="0">
              <a:spcBef>
                <a:spcPts val="0"/>
              </a:spcBef>
              <a:spcAft>
                <a:spcPts val="0"/>
              </a:spcAft>
              <a:buNone/>
            </a:pPr>
            <a:r>
              <a:rPr lang="en" sz="3000">
                <a:latin typeface="Roboto Light"/>
                <a:ea typeface="Roboto Light"/>
                <a:cs typeface="Roboto Light"/>
                <a:sym typeface="Roboto Light"/>
              </a:rPr>
              <a:t>Explain Git (Version Control)</a:t>
            </a:r>
            <a:endParaRPr sz="3000">
              <a:latin typeface="Roboto Light"/>
              <a:ea typeface="Roboto Light"/>
              <a:cs typeface="Roboto Light"/>
              <a:sym typeface="Roboto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1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Explain Git (Version Control)</a:t>
            </a:r>
            <a:endParaRPr/>
          </a:p>
        </p:txBody>
      </p:sp>
      <p:sp>
        <p:nvSpPr>
          <p:cNvPr id="2634" name="Google Shape;2634;p180"/>
          <p:cNvSpPr txBox="1">
            <a:spLocks noGrp="1"/>
          </p:cNvSpPr>
          <p:nvPr>
            <p:ph type="body" idx="2"/>
          </p:nvPr>
        </p:nvSpPr>
        <p:spPr>
          <a:xfrm>
            <a:off x="175" y="995938"/>
            <a:ext cx="9144000" cy="3487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b="1"/>
              <a:t>Turn to your neighbor, and have one of you explain to the other:</a:t>
            </a:r>
            <a:endParaRPr sz="1800" b="1"/>
          </a:p>
          <a:p>
            <a:pPr marL="0" lvl="0" indent="0" algn="l" rtl="0">
              <a:spcBef>
                <a:spcPts val="800"/>
              </a:spcBef>
              <a:spcAft>
                <a:spcPts val="0"/>
              </a:spcAft>
              <a:buClr>
                <a:schemeClr val="dk1"/>
              </a:buClr>
              <a:buSzPts val="1100"/>
              <a:buFont typeface="Arial"/>
              <a:buNone/>
            </a:pPr>
            <a:r>
              <a:rPr lang="en" sz="1800"/>
              <a:t>The concept of version control</a:t>
            </a:r>
            <a:endParaRPr sz="1800"/>
          </a:p>
          <a:p>
            <a:pPr marL="0" lvl="0" indent="0" algn="l" rtl="0">
              <a:spcBef>
                <a:spcPts val="800"/>
              </a:spcBef>
              <a:spcAft>
                <a:spcPts val="0"/>
              </a:spcAft>
              <a:buClr>
                <a:schemeClr val="dk1"/>
              </a:buClr>
              <a:buSzPts val="1100"/>
              <a:buFont typeface="Arial"/>
              <a:buNone/>
            </a:pPr>
            <a:endParaRPr sz="1800"/>
          </a:p>
          <a:p>
            <a:pPr marL="0" lvl="0" indent="0" algn="l" rtl="0">
              <a:spcBef>
                <a:spcPts val="800"/>
              </a:spcBef>
              <a:spcAft>
                <a:spcPts val="0"/>
              </a:spcAft>
              <a:buClr>
                <a:schemeClr val="dk1"/>
              </a:buClr>
              <a:buSzPts val="1100"/>
              <a:buFont typeface="Arial"/>
              <a:buNone/>
            </a:pPr>
            <a:r>
              <a:rPr lang="en" sz="1800" b="1"/>
              <a:t>Then, the other should explain:</a:t>
            </a:r>
            <a:endParaRPr sz="1800" b="1"/>
          </a:p>
          <a:p>
            <a:pPr marL="0" lvl="0" indent="0" algn="l" rtl="0">
              <a:spcBef>
                <a:spcPts val="800"/>
              </a:spcBef>
              <a:spcAft>
                <a:spcPts val="0"/>
              </a:spcAft>
              <a:buClr>
                <a:schemeClr val="dk1"/>
              </a:buClr>
              <a:buSzPts val="1100"/>
              <a:buFont typeface="Arial"/>
              <a:buNone/>
            </a:pPr>
            <a:r>
              <a:rPr lang="en" sz="1800"/>
              <a:t>Two key advantages of using a version control system </a:t>
            </a:r>
            <a:endParaRPr sz="1800"/>
          </a:p>
          <a:p>
            <a:pPr marL="0" lvl="0" indent="0" algn="l" rtl="0">
              <a:spcBef>
                <a:spcPts val="800"/>
              </a:spcBef>
              <a:spcAft>
                <a:spcPts val="800"/>
              </a:spcAft>
              <a:buNone/>
            </a:pPr>
            <a:endParaRPr sz="1800"/>
          </a:p>
        </p:txBody>
      </p:sp>
      <p:sp>
        <p:nvSpPr>
          <p:cNvPr id="2635" name="Google Shape;2635;p18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3 Minutes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0" name="Google Shape;2640;p1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GitHub?</a:t>
            </a:r>
            <a:endParaRPr/>
          </a:p>
        </p:txBody>
      </p:sp>
      <p:sp>
        <p:nvSpPr>
          <p:cNvPr id="2641" name="Google Shape;2641;p181"/>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GitHub is a web-based hosting service to store code online.</a:t>
            </a:r>
            <a:endParaRPr/>
          </a:p>
        </p:txBody>
      </p:sp>
      <p:sp>
        <p:nvSpPr>
          <p:cNvPr id="2642" name="Google Shape;2642;p181"/>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It allows developers to pull (download) code or push (upload) code to the same repository (directory). </a:t>
            </a:r>
            <a:endParaRPr/>
          </a:p>
        </p:txBody>
      </p:sp>
      <p:sp>
        <p:nvSpPr>
          <p:cNvPr id="2643" name="Google Shape;2643;p181"/>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It also allows developers to view histories of code changes and track issues. </a:t>
            </a:r>
            <a:endParaRPr/>
          </a:p>
        </p:txBody>
      </p:sp>
      <p:pic>
        <p:nvPicPr>
          <p:cNvPr id="2644" name="Google Shape;2644;p181"/>
          <p:cNvPicPr preferRelativeResize="0"/>
          <p:nvPr/>
        </p:nvPicPr>
        <p:blipFill>
          <a:blip r:embed="rId3">
            <a:alphaModFix/>
          </a:blip>
          <a:stretch>
            <a:fillRect/>
          </a:stretch>
        </p:blipFill>
        <p:spPr>
          <a:xfrm>
            <a:off x="1335438" y="2999650"/>
            <a:ext cx="1149174" cy="11491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182"/>
          <p:cNvSpPr/>
          <p:nvPr/>
        </p:nvSpPr>
        <p:spPr>
          <a:xfrm>
            <a:off x="976100" y="3413925"/>
            <a:ext cx="6003600" cy="228600"/>
          </a:xfrm>
          <a:prstGeom prst="homePlate">
            <a:avLst>
              <a:gd name="adj" fmla="val 50000"/>
            </a:avLst>
          </a:prstGeom>
          <a:solidFill>
            <a:srgbClr val="00FFFF"/>
          </a:solidFill>
          <a:ln>
            <a:noFill/>
          </a:ln>
        </p:spPr>
        <p:txBody>
          <a:bodyPr spcFirstLastPara="1" wrap="square" lIns="731500"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Push Code</a:t>
            </a:r>
            <a:endParaRPr sz="1200" b="1">
              <a:latin typeface="Roboto"/>
              <a:ea typeface="Roboto"/>
              <a:cs typeface="Roboto"/>
              <a:sym typeface="Roboto"/>
            </a:endParaRPr>
          </a:p>
        </p:txBody>
      </p:sp>
      <p:sp>
        <p:nvSpPr>
          <p:cNvPr id="2650" name="Google Shape;2650;p182"/>
          <p:cNvSpPr/>
          <p:nvPr/>
        </p:nvSpPr>
        <p:spPr>
          <a:xfrm rot="5400000" flipH="1">
            <a:off x="5692775" y="2798075"/>
            <a:ext cx="29508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2651" name="Google Shape;2651;p182"/>
          <p:cNvSpPr/>
          <p:nvPr/>
        </p:nvSpPr>
        <p:spPr>
          <a:xfrm rot="5400000" flipH="1">
            <a:off x="5044500" y="2164275"/>
            <a:ext cx="19296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2652" name="Google Shape;2652;p182"/>
          <p:cNvSpPr/>
          <p:nvPr/>
        </p:nvSpPr>
        <p:spPr>
          <a:xfrm flipH="1">
            <a:off x="5217000" y="3015675"/>
            <a:ext cx="9057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2653" name="Google Shape;2653;p182"/>
          <p:cNvSpPr/>
          <p:nvPr/>
        </p:nvSpPr>
        <p:spPr>
          <a:xfrm rot="5400000" flipH="1">
            <a:off x="4053900" y="2164275"/>
            <a:ext cx="19296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2654" name="Google Shape;2654;p182"/>
          <p:cNvSpPr/>
          <p:nvPr/>
        </p:nvSpPr>
        <p:spPr>
          <a:xfrm>
            <a:off x="976100" y="2369800"/>
            <a:ext cx="4860600" cy="228600"/>
          </a:xfrm>
          <a:prstGeom prst="homePlate">
            <a:avLst>
              <a:gd name="adj" fmla="val 50000"/>
            </a:avLst>
          </a:prstGeom>
          <a:solidFill>
            <a:srgbClr val="00FFFF"/>
          </a:solidFill>
          <a:ln>
            <a:noFill/>
          </a:ln>
        </p:spPr>
        <p:txBody>
          <a:bodyPr spcFirstLastPara="1" wrap="square" lIns="7315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latin typeface="Roboto"/>
                <a:ea typeface="Roboto"/>
                <a:cs typeface="Roboto"/>
                <a:sym typeface="Roboto"/>
              </a:rPr>
              <a:t>Push Code</a:t>
            </a:r>
            <a:endParaRPr sz="1200" b="1">
              <a:latin typeface="Roboto"/>
              <a:ea typeface="Roboto"/>
              <a:cs typeface="Roboto"/>
              <a:sym typeface="Roboto"/>
            </a:endParaRPr>
          </a:p>
        </p:txBody>
      </p:sp>
      <p:sp>
        <p:nvSpPr>
          <p:cNvPr id="2655" name="Google Shape;2655;p182"/>
          <p:cNvSpPr/>
          <p:nvPr/>
        </p:nvSpPr>
        <p:spPr>
          <a:xfrm rot="5400000" flipH="1">
            <a:off x="5332900" y="2094550"/>
            <a:ext cx="780900" cy="226800"/>
          </a:xfrm>
          <a:prstGeom prst="homePlate">
            <a:avLst>
              <a:gd name="adj" fmla="val 50000"/>
            </a:avLst>
          </a:prstGeom>
          <a:solidFill>
            <a:srgbClr val="00FFFF"/>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2656" name="Google Shape;2656;p182"/>
          <p:cNvSpPr/>
          <p:nvPr/>
        </p:nvSpPr>
        <p:spPr>
          <a:xfrm rot="5400000" flipH="1">
            <a:off x="4236450" y="1594050"/>
            <a:ext cx="9585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2657" name="Google Shape;2657;p182"/>
          <p:cNvSpPr/>
          <p:nvPr/>
        </p:nvSpPr>
        <p:spPr>
          <a:xfrm>
            <a:off x="661950" y="1321400"/>
            <a:ext cx="7790400" cy="295800"/>
          </a:xfrm>
          <a:prstGeom prst="roundRect">
            <a:avLst>
              <a:gd name="adj" fmla="val 16667"/>
            </a:avLst>
          </a:prstGeom>
          <a:solidFill>
            <a:schemeClr val="dk1"/>
          </a:solidFill>
          <a:ln>
            <a:noFill/>
          </a:ln>
        </p:spPr>
        <p:txBody>
          <a:bodyPr spcFirstLastPara="1" wrap="square" lIns="1042400"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GitHub Branch</a:t>
            </a:r>
            <a:endParaRPr b="1">
              <a:solidFill>
                <a:srgbClr val="FFFFFF"/>
              </a:solidFill>
              <a:latin typeface="Roboto"/>
              <a:ea typeface="Roboto"/>
              <a:cs typeface="Roboto"/>
              <a:sym typeface="Roboto"/>
            </a:endParaRPr>
          </a:p>
        </p:txBody>
      </p:sp>
      <p:sp>
        <p:nvSpPr>
          <p:cNvPr id="2658" name="Google Shape;2658;p1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Pushing and Pulling to GitHub</a:t>
            </a:r>
            <a:endParaRPr/>
          </a:p>
        </p:txBody>
      </p:sp>
      <p:pic>
        <p:nvPicPr>
          <p:cNvPr id="2659" name="Google Shape;2659;p182"/>
          <p:cNvPicPr preferRelativeResize="0"/>
          <p:nvPr/>
        </p:nvPicPr>
        <p:blipFill>
          <a:blip r:embed="rId3">
            <a:alphaModFix/>
          </a:blip>
          <a:stretch>
            <a:fillRect/>
          </a:stretch>
        </p:blipFill>
        <p:spPr>
          <a:xfrm>
            <a:off x="4428250" y="1033562"/>
            <a:ext cx="726675" cy="767400"/>
          </a:xfrm>
          <a:prstGeom prst="rect">
            <a:avLst/>
          </a:prstGeom>
          <a:noFill/>
          <a:ln>
            <a:noFill/>
          </a:ln>
          <a:effectLst>
            <a:outerShdw blurRad="57150" dist="19050" dir="5400000" algn="bl" rotWithShape="0">
              <a:srgbClr val="000000">
                <a:alpha val="50000"/>
              </a:srgbClr>
            </a:outerShdw>
          </a:effectLst>
        </p:spPr>
      </p:pic>
      <p:sp>
        <p:nvSpPr>
          <p:cNvPr id="2660" name="Google Shape;2660;p182"/>
          <p:cNvSpPr/>
          <p:nvPr/>
        </p:nvSpPr>
        <p:spPr>
          <a:xfrm>
            <a:off x="8156675" y="8722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4</a:t>
            </a:r>
            <a:endParaRPr/>
          </a:p>
        </p:txBody>
      </p:sp>
      <p:pic>
        <p:nvPicPr>
          <p:cNvPr id="2661" name="Google Shape;2661;p182"/>
          <p:cNvPicPr preferRelativeResize="0"/>
          <p:nvPr/>
        </p:nvPicPr>
        <p:blipFill>
          <a:blip r:embed="rId3">
            <a:alphaModFix/>
          </a:blip>
          <a:stretch>
            <a:fillRect/>
          </a:stretch>
        </p:blipFill>
        <p:spPr>
          <a:xfrm>
            <a:off x="7546900" y="1033562"/>
            <a:ext cx="726675" cy="767400"/>
          </a:xfrm>
          <a:prstGeom prst="rect">
            <a:avLst/>
          </a:prstGeom>
          <a:noFill/>
          <a:ln>
            <a:noFill/>
          </a:ln>
          <a:effectLst>
            <a:outerShdw blurRad="57150" dist="19050" dir="5400000" algn="bl" rotWithShape="0">
              <a:srgbClr val="000000">
                <a:alpha val="50000"/>
              </a:srgbClr>
            </a:outerShdw>
          </a:effectLst>
        </p:spPr>
      </p:pic>
      <p:sp>
        <p:nvSpPr>
          <p:cNvPr id="2662" name="Google Shape;2662;p182"/>
          <p:cNvSpPr/>
          <p:nvPr/>
        </p:nvSpPr>
        <p:spPr>
          <a:xfrm>
            <a:off x="5038100" y="8722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1</a:t>
            </a:r>
            <a:endParaRPr/>
          </a:p>
        </p:txBody>
      </p:sp>
      <p:grpSp>
        <p:nvGrpSpPr>
          <p:cNvPr id="2663" name="Google Shape;2663;p182"/>
          <p:cNvGrpSpPr/>
          <p:nvPr/>
        </p:nvGrpSpPr>
        <p:grpSpPr>
          <a:xfrm>
            <a:off x="5467800" y="872263"/>
            <a:ext cx="905650" cy="928687"/>
            <a:chOff x="6991800" y="1791113"/>
            <a:chExt cx="905650" cy="928687"/>
          </a:xfrm>
        </p:grpSpPr>
        <p:pic>
          <p:nvPicPr>
            <p:cNvPr id="2664" name="Google Shape;2664;p182"/>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dist="19050" dir="5400000" algn="bl" rotWithShape="0">
                <a:srgbClr val="000000">
                  <a:alpha val="50000"/>
                </a:srgbClr>
              </a:outerShdw>
            </a:effectLst>
          </p:spPr>
        </p:pic>
        <p:sp>
          <p:nvSpPr>
            <p:cNvPr id="2665" name="Google Shape;2665;p182"/>
            <p:cNvSpPr/>
            <p:nvPr/>
          </p:nvSpPr>
          <p:spPr>
            <a:xfrm>
              <a:off x="7601650" y="1791113"/>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2</a:t>
              </a:r>
              <a:endParaRPr/>
            </a:p>
          </p:txBody>
        </p:sp>
      </p:grpSp>
      <p:grpSp>
        <p:nvGrpSpPr>
          <p:cNvPr id="2666" name="Google Shape;2666;p182"/>
          <p:cNvGrpSpPr/>
          <p:nvPr/>
        </p:nvGrpSpPr>
        <p:grpSpPr>
          <a:xfrm>
            <a:off x="6507350" y="872263"/>
            <a:ext cx="905650" cy="928687"/>
            <a:chOff x="6991800" y="1791113"/>
            <a:chExt cx="905650" cy="928687"/>
          </a:xfrm>
        </p:grpSpPr>
        <p:pic>
          <p:nvPicPr>
            <p:cNvPr id="2667" name="Google Shape;2667;p182"/>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dist="19050" dir="5400000" algn="bl" rotWithShape="0">
                <a:srgbClr val="000000">
                  <a:alpha val="50000"/>
                </a:srgbClr>
              </a:outerShdw>
            </a:effectLst>
          </p:spPr>
        </p:pic>
        <p:sp>
          <p:nvSpPr>
            <p:cNvPr id="2668" name="Google Shape;2668;p182"/>
            <p:cNvSpPr/>
            <p:nvPr/>
          </p:nvSpPr>
          <p:spPr>
            <a:xfrm>
              <a:off x="7601650" y="1791113"/>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Roboto"/>
                  <a:ea typeface="Roboto"/>
                  <a:cs typeface="Roboto"/>
                  <a:sym typeface="Roboto"/>
                </a:rPr>
                <a:t>3</a:t>
              </a:r>
              <a:endParaRPr/>
            </a:p>
          </p:txBody>
        </p:sp>
      </p:grpSp>
      <p:grpSp>
        <p:nvGrpSpPr>
          <p:cNvPr id="2669" name="Google Shape;2669;p182"/>
          <p:cNvGrpSpPr/>
          <p:nvPr/>
        </p:nvGrpSpPr>
        <p:grpSpPr>
          <a:xfrm>
            <a:off x="359367" y="764114"/>
            <a:ext cx="1009434" cy="1012652"/>
            <a:chOff x="505188" y="894713"/>
            <a:chExt cx="1149174" cy="1149174"/>
          </a:xfrm>
        </p:grpSpPr>
        <p:sp>
          <p:nvSpPr>
            <p:cNvPr id="2670" name="Google Shape;2670;p182"/>
            <p:cNvSpPr/>
            <p:nvPr/>
          </p:nvSpPr>
          <p:spPr>
            <a:xfrm>
              <a:off x="591675" y="981200"/>
              <a:ext cx="976200" cy="97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1" name="Google Shape;2671;p182"/>
            <p:cNvPicPr preferRelativeResize="0"/>
            <p:nvPr/>
          </p:nvPicPr>
          <p:blipFill>
            <a:blip r:embed="rId4">
              <a:alphaModFix/>
            </a:blip>
            <a:stretch>
              <a:fillRect/>
            </a:stretch>
          </p:blipFill>
          <p:spPr>
            <a:xfrm>
              <a:off x="505188" y="894713"/>
              <a:ext cx="1149174" cy="1149174"/>
            </a:xfrm>
            <a:prstGeom prst="rect">
              <a:avLst/>
            </a:prstGeom>
            <a:noFill/>
            <a:ln>
              <a:noFill/>
            </a:ln>
          </p:spPr>
        </p:pic>
      </p:grpSp>
      <p:pic>
        <p:nvPicPr>
          <p:cNvPr id="2672" name="Google Shape;2672;p182"/>
          <p:cNvPicPr preferRelativeResize="0"/>
          <p:nvPr/>
        </p:nvPicPr>
        <p:blipFill>
          <a:blip r:embed="rId5">
            <a:alphaModFix/>
          </a:blip>
          <a:stretch>
            <a:fillRect/>
          </a:stretch>
        </p:blipFill>
        <p:spPr>
          <a:xfrm>
            <a:off x="411251" y="1851349"/>
            <a:ext cx="905681" cy="905681"/>
          </a:xfrm>
          <a:prstGeom prst="rect">
            <a:avLst/>
          </a:prstGeom>
          <a:noFill/>
          <a:ln>
            <a:noFill/>
          </a:ln>
          <a:effectLst>
            <a:outerShdw blurRad="57150" dist="19050" dir="5400000" algn="bl" rotWithShape="0">
              <a:srgbClr val="000000">
                <a:alpha val="50000"/>
              </a:srgbClr>
            </a:outerShdw>
          </a:effectLst>
        </p:spPr>
      </p:pic>
      <p:pic>
        <p:nvPicPr>
          <p:cNvPr id="2673" name="Google Shape;2673;p182"/>
          <p:cNvPicPr preferRelativeResize="0"/>
          <p:nvPr/>
        </p:nvPicPr>
        <p:blipFill rotWithShape="1">
          <a:blip r:embed="rId6">
            <a:alphaModFix/>
          </a:blip>
          <a:srcRect/>
          <a:stretch/>
        </p:blipFill>
        <p:spPr>
          <a:xfrm>
            <a:off x="411240" y="2852185"/>
            <a:ext cx="905681" cy="905681"/>
          </a:xfrm>
          <a:prstGeom prst="rect">
            <a:avLst/>
          </a:prstGeom>
          <a:noFill/>
          <a:ln>
            <a:noFill/>
          </a:ln>
          <a:effectLst>
            <a:outerShdw blurRad="57150" dist="19050" dir="5400000" algn="bl" rotWithShape="0">
              <a:srgbClr val="000000">
                <a:alpha val="50000"/>
              </a:srgbClr>
            </a:outerShdw>
          </a:effectLst>
        </p:spPr>
      </p:pic>
      <p:sp>
        <p:nvSpPr>
          <p:cNvPr id="2674" name="Google Shape;2674;p182"/>
          <p:cNvSpPr/>
          <p:nvPr/>
        </p:nvSpPr>
        <p:spPr>
          <a:xfrm flipH="1">
            <a:off x="1211600" y="1959900"/>
            <a:ext cx="34941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Pull Code</a:t>
            </a:r>
            <a:endParaRPr sz="1200">
              <a:solidFill>
                <a:schemeClr val="lt1"/>
              </a:solidFill>
              <a:latin typeface="Roboto"/>
              <a:ea typeface="Roboto"/>
              <a:cs typeface="Roboto"/>
              <a:sym typeface="Roboto"/>
            </a:endParaRPr>
          </a:p>
        </p:txBody>
      </p:sp>
      <p:sp>
        <p:nvSpPr>
          <p:cNvPr id="2675" name="Google Shape;2675;p182"/>
          <p:cNvSpPr/>
          <p:nvPr/>
        </p:nvSpPr>
        <p:spPr>
          <a:xfrm flipH="1">
            <a:off x="1211700" y="3015675"/>
            <a:ext cx="39204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Pull Code</a:t>
            </a:r>
            <a:endParaRPr sz="1200">
              <a:solidFill>
                <a:schemeClr val="lt1"/>
              </a:solidFill>
              <a:latin typeface="Roboto"/>
              <a:ea typeface="Roboto"/>
              <a:cs typeface="Roboto"/>
              <a:sym typeface="Roboto"/>
            </a:endParaRPr>
          </a:p>
        </p:txBody>
      </p:sp>
      <p:sp>
        <p:nvSpPr>
          <p:cNvPr id="2676" name="Google Shape;2676;p182"/>
          <p:cNvSpPr/>
          <p:nvPr/>
        </p:nvSpPr>
        <p:spPr>
          <a:xfrm rot="5400000" flipH="1">
            <a:off x="5956150" y="2614375"/>
            <a:ext cx="1820400" cy="226800"/>
          </a:xfrm>
          <a:prstGeom prst="homePlate">
            <a:avLst>
              <a:gd name="adj" fmla="val 50000"/>
            </a:avLst>
          </a:prstGeom>
          <a:solidFill>
            <a:srgbClr val="00FFFF"/>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sp>
        <p:nvSpPr>
          <p:cNvPr id="2677" name="Google Shape;2677;p182"/>
          <p:cNvSpPr/>
          <p:nvPr/>
        </p:nvSpPr>
        <p:spPr>
          <a:xfrm>
            <a:off x="976100" y="4480725"/>
            <a:ext cx="7146600" cy="228600"/>
          </a:xfrm>
          <a:prstGeom prst="homePlate">
            <a:avLst>
              <a:gd name="adj" fmla="val 50000"/>
            </a:avLst>
          </a:prstGeom>
          <a:solidFill>
            <a:srgbClr val="00FFFF"/>
          </a:solidFill>
          <a:ln>
            <a:noFill/>
          </a:ln>
        </p:spPr>
        <p:txBody>
          <a:bodyPr spcFirstLastPara="1" wrap="square" lIns="731500"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Push Code</a:t>
            </a:r>
            <a:endParaRPr sz="1200" b="1">
              <a:latin typeface="Roboto"/>
              <a:ea typeface="Roboto"/>
              <a:cs typeface="Roboto"/>
              <a:sym typeface="Roboto"/>
            </a:endParaRPr>
          </a:p>
        </p:txBody>
      </p:sp>
      <p:sp>
        <p:nvSpPr>
          <p:cNvPr id="2678" name="Google Shape;2678;p182"/>
          <p:cNvSpPr/>
          <p:nvPr/>
        </p:nvSpPr>
        <p:spPr>
          <a:xfrm rot="5400000" flipH="1">
            <a:off x="6563500" y="3150101"/>
            <a:ext cx="2891700" cy="226800"/>
          </a:xfrm>
          <a:prstGeom prst="homePlate">
            <a:avLst>
              <a:gd name="adj" fmla="val 50000"/>
            </a:avLst>
          </a:prstGeom>
          <a:solidFill>
            <a:srgbClr val="00FFFF"/>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chemeClr val="lt1"/>
              </a:solidFill>
              <a:latin typeface="Roboto"/>
              <a:ea typeface="Roboto"/>
              <a:cs typeface="Roboto"/>
              <a:sym typeface="Roboto"/>
            </a:endParaRPr>
          </a:p>
        </p:txBody>
      </p:sp>
      <p:pic>
        <p:nvPicPr>
          <p:cNvPr id="2679" name="Google Shape;2679;p182"/>
          <p:cNvPicPr preferRelativeResize="0"/>
          <p:nvPr/>
        </p:nvPicPr>
        <p:blipFill rotWithShape="1">
          <a:blip r:embed="rId7">
            <a:alphaModFix/>
          </a:blip>
          <a:srcRect/>
          <a:stretch/>
        </p:blipFill>
        <p:spPr>
          <a:xfrm>
            <a:off x="411253" y="3853021"/>
            <a:ext cx="905681" cy="905681"/>
          </a:xfrm>
          <a:prstGeom prst="rect">
            <a:avLst/>
          </a:prstGeom>
          <a:noFill/>
          <a:ln>
            <a:noFill/>
          </a:ln>
          <a:effectLst>
            <a:outerShdw blurRad="57150" dist="19050" dir="5400000" algn="bl" rotWithShape="0">
              <a:srgbClr val="000000">
                <a:alpha val="50000"/>
              </a:srgbClr>
            </a:outerShdw>
          </a:effectLst>
        </p:spPr>
      </p:pic>
      <p:sp>
        <p:nvSpPr>
          <p:cNvPr id="2680" name="Google Shape;2680;p182"/>
          <p:cNvSpPr/>
          <p:nvPr/>
        </p:nvSpPr>
        <p:spPr>
          <a:xfrm flipH="1">
            <a:off x="1211675" y="4172000"/>
            <a:ext cx="60699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Pull Code</a:t>
            </a:r>
            <a:endParaRPr sz="12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11"/>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b="1"/>
              <a:t>But Remember:</a:t>
            </a:r>
            <a:endParaRPr sz="3000" b="1"/>
          </a:p>
          <a:p>
            <a:pPr marL="0" lvl="0" indent="0" algn="l" rtl="0">
              <a:spcBef>
                <a:spcPts val="0"/>
              </a:spcBef>
              <a:spcAft>
                <a:spcPts val="0"/>
              </a:spcAft>
              <a:buClr>
                <a:schemeClr val="dk1"/>
              </a:buClr>
              <a:buSzPts val="1100"/>
              <a:buFont typeface="Arial"/>
              <a:buNone/>
            </a:pPr>
            <a:r>
              <a:rPr lang="en" sz="3000">
                <a:latin typeface="Roboto Light"/>
                <a:ea typeface="Roboto Light"/>
                <a:cs typeface="Roboto Light"/>
                <a:sym typeface="Roboto Light"/>
              </a:rPr>
              <a:t>Nothing good comes easily.</a:t>
            </a:r>
            <a:endParaRPr sz="3000">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18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Get Started with Git</a:t>
            </a:r>
            <a:endParaRPr>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18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latin typeface="Inconsolata"/>
                <a:ea typeface="Inconsolata"/>
                <a:cs typeface="Inconsolata"/>
                <a:sym typeface="Inconsolata"/>
              </a:rPr>
              <a:t>Git (follow along if you can!)</a:t>
            </a:r>
            <a:endParaRPr dirty="0">
              <a:latin typeface="Inconsolata"/>
              <a:ea typeface="Inconsolata"/>
              <a:cs typeface="Inconsolata"/>
              <a:sym typeface="Inconsolat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5" name="Google Shape;2695;p1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Basic Git Commands</a:t>
            </a:r>
            <a:endParaRPr/>
          </a:p>
        </p:txBody>
      </p:sp>
      <p:sp>
        <p:nvSpPr>
          <p:cNvPr id="2696" name="Google Shape;2696;p1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These are the five basic Git commands to get started:</a:t>
            </a:r>
            <a:endParaRPr/>
          </a:p>
        </p:txBody>
      </p:sp>
      <p:sp>
        <p:nvSpPr>
          <p:cNvPr id="2697" name="Google Shape;2697;p185"/>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2400">
                <a:latin typeface="Inconsolata"/>
                <a:ea typeface="Inconsolata"/>
                <a:cs typeface="Inconsolata"/>
                <a:sym typeface="Inconsolata"/>
              </a:rPr>
              <a:t>git clone</a:t>
            </a:r>
            <a:endParaRPr sz="2400">
              <a:latin typeface="Inconsolata"/>
              <a:ea typeface="Inconsolata"/>
              <a:cs typeface="Inconsolata"/>
              <a:sym typeface="Inconsolata"/>
            </a:endParaRPr>
          </a:p>
        </p:txBody>
      </p:sp>
      <p:sp>
        <p:nvSpPr>
          <p:cNvPr id="2698" name="Google Shape;2698;p18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2400">
                <a:latin typeface="Inconsolata"/>
                <a:ea typeface="Inconsolata"/>
                <a:cs typeface="Inconsolata"/>
                <a:sym typeface="Inconsolata"/>
              </a:rPr>
              <a:t>git add</a:t>
            </a:r>
            <a:endParaRPr sz="2400">
              <a:latin typeface="Inconsolata"/>
              <a:ea typeface="Inconsolata"/>
              <a:cs typeface="Inconsolata"/>
              <a:sym typeface="Inconsolata"/>
            </a:endParaRPr>
          </a:p>
        </p:txBody>
      </p:sp>
      <p:sp>
        <p:nvSpPr>
          <p:cNvPr id="2699" name="Google Shape;2699;p185"/>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2400">
                <a:latin typeface="Inconsolata"/>
                <a:ea typeface="Inconsolata"/>
                <a:cs typeface="Inconsolata"/>
                <a:sym typeface="Inconsolata"/>
              </a:rPr>
              <a:t>git commit</a:t>
            </a:r>
            <a:endParaRPr sz="2400">
              <a:latin typeface="Inconsolata"/>
              <a:ea typeface="Inconsolata"/>
              <a:cs typeface="Inconsolata"/>
              <a:sym typeface="Inconsolata"/>
            </a:endParaRPr>
          </a:p>
        </p:txBody>
      </p:sp>
      <p:sp>
        <p:nvSpPr>
          <p:cNvPr id="2700" name="Google Shape;2700;p185"/>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2400">
                <a:latin typeface="Inconsolata"/>
                <a:ea typeface="Inconsolata"/>
                <a:cs typeface="Inconsolata"/>
                <a:sym typeface="Inconsolata"/>
              </a:rPr>
              <a:t>git push </a:t>
            </a:r>
            <a:endParaRPr sz="2400">
              <a:latin typeface="Inconsolata"/>
              <a:ea typeface="Inconsolata"/>
              <a:cs typeface="Inconsolata"/>
              <a:sym typeface="Inconsolata"/>
            </a:endParaRPr>
          </a:p>
        </p:txBody>
      </p:sp>
      <p:sp>
        <p:nvSpPr>
          <p:cNvPr id="2701" name="Google Shape;2701;p18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2400">
                <a:latin typeface="Inconsolata"/>
                <a:ea typeface="Inconsolata"/>
                <a:cs typeface="Inconsolata"/>
                <a:sym typeface="Inconsolata"/>
              </a:rPr>
              <a:t>git pull</a:t>
            </a:r>
            <a:endParaRPr sz="2400">
              <a:latin typeface="Inconsolata"/>
              <a:ea typeface="Inconsolata"/>
              <a:cs typeface="Inconsolata"/>
              <a:sym typeface="Inconsolat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05"/>
        <p:cNvGrpSpPr/>
        <p:nvPr/>
      </p:nvGrpSpPr>
      <p:grpSpPr>
        <a:xfrm>
          <a:off x="0" y="0"/>
          <a:ext cx="0" cy="0"/>
          <a:chOff x="0" y="0"/>
          <a:chExt cx="0" cy="0"/>
        </a:xfrm>
      </p:grpSpPr>
      <p:sp>
        <p:nvSpPr>
          <p:cNvPr id="2706" name="Google Shape;2706;p1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Basic Git Commands</a:t>
            </a:r>
            <a:endParaRPr>
              <a:solidFill>
                <a:schemeClr val="dk1"/>
              </a:solidFill>
            </a:endParaRPr>
          </a:p>
          <a:p>
            <a:pPr marL="0" lvl="0" indent="0" algn="l" rtl="0">
              <a:spcBef>
                <a:spcPts val="0"/>
              </a:spcBef>
              <a:spcAft>
                <a:spcPts val="0"/>
              </a:spcAft>
              <a:buNone/>
            </a:pPr>
            <a:endParaRPr/>
          </a:p>
        </p:txBody>
      </p:sp>
      <p:sp>
        <p:nvSpPr>
          <p:cNvPr id="2707" name="Google Shape;2707;p1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a:p>
        </p:txBody>
      </p:sp>
      <p:graphicFrame>
        <p:nvGraphicFramePr>
          <p:cNvPr id="2708" name="Google Shape;2708;p186"/>
          <p:cNvGraphicFramePr/>
          <p:nvPr>
            <p:extLst>
              <p:ext uri="{D42A27DB-BD31-4B8C-83A1-F6EECF244321}">
                <p14:modId xmlns:p14="http://schemas.microsoft.com/office/powerpoint/2010/main" val="2913146625"/>
              </p:ext>
            </p:extLst>
          </p:nvPr>
        </p:nvGraphicFramePr>
        <p:xfrm>
          <a:off x="487575" y="1331250"/>
          <a:ext cx="6652696" cy="3324875"/>
        </p:xfrm>
        <a:graphic>
          <a:graphicData uri="http://schemas.openxmlformats.org/drawingml/2006/table">
            <a:tbl>
              <a:tblPr>
                <a:noFill/>
                <a:tableStyleId>{0D7EB12B-CCB7-4D6A-B26F-CBE0D4CDE907}</a:tableStyleId>
              </a:tblPr>
              <a:tblGrid>
                <a:gridCol w="1823425">
                  <a:extLst>
                    <a:ext uri="{9D8B030D-6E8A-4147-A177-3AD203B41FA5}">
                      <a16:colId xmlns:a16="http://schemas.microsoft.com/office/drawing/2014/main" val="20000"/>
                    </a:ext>
                  </a:extLst>
                </a:gridCol>
                <a:gridCol w="4829271">
                  <a:extLst>
                    <a:ext uri="{9D8B030D-6E8A-4147-A177-3AD203B41FA5}">
                      <a16:colId xmlns:a16="http://schemas.microsoft.com/office/drawing/2014/main" val="20001"/>
                    </a:ext>
                  </a:extLst>
                </a:gridCol>
              </a:tblGrid>
              <a:tr h="664975">
                <a:tc>
                  <a:txBody>
                    <a:bodyPr/>
                    <a:lstStyle/>
                    <a:p>
                      <a:pPr marL="0" lvl="0" indent="0" algn="r" rtl="0">
                        <a:spcBef>
                          <a:spcPts val="0"/>
                        </a:spcBef>
                        <a:spcAft>
                          <a:spcPts val="200"/>
                        </a:spcAft>
                        <a:buNone/>
                      </a:pPr>
                      <a:r>
                        <a:rPr lang="en" sz="1800" dirty="0">
                          <a:solidFill>
                            <a:srgbClr val="FFFFFF"/>
                          </a:solidFill>
                          <a:latin typeface="Roboto" panose="02000000000000000000" pitchFamily="2" charset="0"/>
                          <a:ea typeface="Roboto" panose="02000000000000000000" pitchFamily="2" charset="0"/>
                          <a:cs typeface="Inconsolata"/>
                          <a:sym typeface="Inconsolata"/>
                        </a:rPr>
                        <a:t>git clone</a:t>
                      </a:r>
                      <a:endParaRPr sz="1800" dirty="0">
                        <a:solidFill>
                          <a:srgbClr val="FFFFFF"/>
                        </a:solidFill>
                        <a:latin typeface="Roboto" panose="02000000000000000000" pitchFamily="2" charset="0"/>
                        <a:ea typeface="Roboto" panose="02000000000000000000" pitchFamily="2" charset="0"/>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lnSpc>
                          <a:spcPct val="80000"/>
                        </a:lnSpc>
                        <a:spcBef>
                          <a:spcPts val="400"/>
                        </a:spcBef>
                        <a:spcAft>
                          <a:spcPts val="0"/>
                        </a:spcAft>
                        <a:buNone/>
                      </a:pPr>
                      <a:r>
                        <a:rPr lang="en" sz="1800" dirty="0">
                          <a:solidFill>
                            <a:schemeClr val="dk1"/>
                          </a:solidFill>
                          <a:latin typeface="Roboto"/>
                          <a:ea typeface="Roboto"/>
                          <a:cs typeface="Roboto"/>
                          <a:sym typeface="Roboto"/>
                        </a:rPr>
                        <a:t>Copies an entire repo (to begin)</a:t>
                      </a:r>
                      <a:endParaRPr sz="1800" dirty="0">
                        <a:solidFill>
                          <a:schemeClr val="dk1"/>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664975">
                <a:tc>
                  <a:txBody>
                    <a:bodyPr/>
                    <a:lstStyle/>
                    <a:p>
                      <a:pPr marL="0" lvl="0" indent="0" algn="r" rtl="0">
                        <a:spcBef>
                          <a:spcPts val="0"/>
                        </a:spcBef>
                        <a:spcAft>
                          <a:spcPts val="200"/>
                        </a:spcAft>
                        <a:buNone/>
                      </a:pPr>
                      <a:r>
                        <a:rPr lang="en" sz="1800" dirty="0">
                          <a:solidFill>
                            <a:srgbClr val="FFFFFF"/>
                          </a:solidFill>
                          <a:latin typeface="Roboto" panose="02000000000000000000" pitchFamily="2" charset="0"/>
                          <a:ea typeface="Roboto" panose="02000000000000000000" pitchFamily="2" charset="0"/>
                          <a:cs typeface="Inconsolata"/>
                          <a:sym typeface="Inconsolata"/>
                        </a:rPr>
                        <a:t>git add</a:t>
                      </a:r>
                      <a:endParaRPr sz="1800" dirty="0">
                        <a:solidFill>
                          <a:srgbClr val="FFFFFF"/>
                        </a:solidFill>
                        <a:latin typeface="Roboto" panose="02000000000000000000" pitchFamily="2" charset="0"/>
                        <a:ea typeface="Roboto" panose="02000000000000000000" pitchFamily="2" charset="0"/>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spcBef>
                          <a:spcPts val="0"/>
                        </a:spcBef>
                        <a:spcAft>
                          <a:spcPts val="200"/>
                        </a:spcAft>
                        <a:buNone/>
                      </a:pPr>
                      <a:r>
                        <a:rPr lang="en" sz="1800" dirty="0">
                          <a:solidFill>
                            <a:schemeClr val="dk1"/>
                          </a:solidFill>
                          <a:latin typeface="Roboto"/>
                          <a:ea typeface="Roboto"/>
                          <a:cs typeface="Roboto"/>
                          <a:sym typeface="Roboto"/>
                        </a:rPr>
                        <a:t>Adds a file/set of files for inclusion in Git</a:t>
                      </a:r>
                      <a:endParaRPr sz="1800" dirty="0">
                        <a:solidFill>
                          <a:schemeClr val="dk1"/>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664975">
                <a:tc>
                  <a:txBody>
                    <a:bodyPr/>
                    <a:lstStyle/>
                    <a:p>
                      <a:pPr marL="0" lvl="0" indent="0" algn="r" rtl="0">
                        <a:spcBef>
                          <a:spcPts val="0"/>
                        </a:spcBef>
                        <a:spcAft>
                          <a:spcPts val="200"/>
                        </a:spcAft>
                        <a:buNone/>
                      </a:pPr>
                      <a:r>
                        <a:rPr lang="en" sz="1800" dirty="0">
                          <a:solidFill>
                            <a:srgbClr val="FFFFFF"/>
                          </a:solidFill>
                          <a:latin typeface="Roboto" panose="02000000000000000000" pitchFamily="2" charset="0"/>
                          <a:ea typeface="Roboto" panose="02000000000000000000" pitchFamily="2" charset="0"/>
                          <a:cs typeface="Inconsolata"/>
                          <a:sym typeface="Inconsolata"/>
                        </a:rPr>
                        <a:t>git commit</a:t>
                      </a:r>
                      <a:endParaRPr sz="1800" dirty="0">
                        <a:solidFill>
                          <a:srgbClr val="FFFFFF"/>
                        </a:solidFill>
                        <a:latin typeface="Roboto" panose="02000000000000000000" pitchFamily="2" charset="0"/>
                        <a:ea typeface="Roboto" panose="02000000000000000000" pitchFamily="2" charset="0"/>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spcBef>
                          <a:spcPts val="0"/>
                        </a:spcBef>
                        <a:spcAft>
                          <a:spcPts val="200"/>
                        </a:spcAft>
                        <a:buNone/>
                      </a:pPr>
                      <a:r>
                        <a:rPr lang="en" sz="1800" dirty="0">
                          <a:solidFill>
                            <a:schemeClr val="dk1"/>
                          </a:solidFill>
                          <a:latin typeface="Roboto"/>
                          <a:ea typeface="Roboto"/>
                          <a:cs typeface="Roboto"/>
                          <a:sym typeface="Roboto"/>
                        </a:rPr>
                        <a:t>Notes a set of changes to the local repo</a:t>
                      </a:r>
                      <a:endParaRPr sz="1800" dirty="0">
                        <a:solidFill>
                          <a:schemeClr val="dk1"/>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664975">
                <a:tc>
                  <a:txBody>
                    <a:bodyPr/>
                    <a:lstStyle/>
                    <a:p>
                      <a:pPr marL="0" lvl="0" indent="0" algn="r" rtl="0">
                        <a:spcBef>
                          <a:spcPts val="0"/>
                        </a:spcBef>
                        <a:spcAft>
                          <a:spcPts val="200"/>
                        </a:spcAft>
                        <a:buNone/>
                      </a:pPr>
                      <a:r>
                        <a:rPr lang="en" sz="1800" dirty="0">
                          <a:solidFill>
                            <a:srgbClr val="FFFFFF"/>
                          </a:solidFill>
                          <a:latin typeface="Roboto" panose="02000000000000000000" pitchFamily="2" charset="0"/>
                          <a:ea typeface="Roboto" panose="02000000000000000000" pitchFamily="2" charset="0"/>
                          <a:cs typeface="Inconsolata"/>
                          <a:sym typeface="Inconsolata"/>
                        </a:rPr>
                        <a:t>git push</a:t>
                      </a:r>
                      <a:endParaRPr sz="1800" dirty="0">
                        <a:solidFill>
                          <a:srgbClr val="FFFFFF"/>
                        </a:solidFill>
                        <a:latin typeface="Roboto" panose="02000000000000000000" pitchFamily="2" charset="0"/>
                        <a:ea typeface="Roboto" panose="02000000000000000000" pitchFamily="2" charset="0"/>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spcBef>
                          <a:spcPts val="0"/>
                        </a:spcBef>
                        <a:spcAft>
                          <a:spcPts val="200"/>
                        </a:spcAft>
                        <a:buNone/>
                      </a:pPr>
                      <a:r>
                        <a:rPr lang="en" sz="1800" dirty="0">
                          <a:solidFill>
                            <a:schemeClr val="dk1"/>
                          </a:solidFill>
                          <a:latin typeface="Roboto"/>
                          <a:ea typeface="Roboto"/>
                          <a:cs typeface="Roboto"/>
                          <a:sym typeface="Roboto"/>
                        </a:rPr>
                        <a:t>Sends changes to hosting service</a:t>
                      </a:r>
                      <a:endParaRPr sz="1800" dirty="0">
                        <a:solidFill>
                          <a:schemeClr val="dk1"/>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664975">
                <a:tc>
                  <a:txBody>
                    <a:bodyPr/>
                    <a:lstStyle/>
                    <a:p>
                      <a:pPr marL="0" lvl="0" indent="0" algn="r" rtl="0">
                        <a:spcBef>
                          <a:spcPts val="0"/>
                        </a:spcBef>
                        <a:spcAft>
                          <a:spcPts val="200"/>
                        </a:spcAft>
                        <a:buNone/>
                      </a:pPr>
                      <a:r>
                        <a:rPr lang="en" sz="1800" b="0" i="0" dirty="0">
                          <a:solidFill>
                            <a:srgbClr val="FFFFFF"/>
                          </a:solidFill>
                          <a:latin typeface="Roboto" panose="02000000000000000000" pitchFamily="2" charset="0"/>
                          <a:ea typeface="Roboto" panose="02000000000000000000" pitchFamily="2" charset="0"/>
                          <a:cs typeface="Inconsolata"/>
                          <a:sym typeface="Inconsolata"/>
                        </a:rPr>
                        <a:t>git</a:t>
                      </a:r>
                      <a:r>
                        <a:rPr lang="en" sz="1800" dirty="0">
                          <a:solidFill>
                            <a:srgbClr val="FFFFFF"/>
                          </a:solidFill>
                          <a:latin typeface="Roboto" panose="02000000000000000000" pitchFamily="2" charset="0"/>
                          <a:ea typeface="Roboto" panose="02000000000000000000" pitchFamily="2" charset="0"/>
                          <a:cs typeface="Inconsolata"/>
                          <a:sym typeface="Inconsolata"/>
                        </a:rPr>
                        <a:t> pull</a:t>
                      </a:r>
                      <a:endParaRPr sz="1800" dirty="0">
                        <a:solidFill>
                          <a:srgbClr val="FFFFFF"/>
                        </a:solidFill>
                        <a:latin typeface="Roboto" panose="02000000000000000000" pitchFamily="2" charset="0"/>
                        <a:ea typeface="Roboto" panose="02000000000000000000" pitchFamily="2" charset="0"/>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lnSpc>
                          <a:spcPct val="80000"/>
                        </a:lnSpc>
                        <a:spcBef>
                          <a:spcPts val="400"/>
                        </a:spcBef>
                        <a:spcAft>
                          <a:spcPts val="0"/>
                        </a:spcAft>
                        <a:buNone/>
                      </a:pPr>
                      <a:r>
                        <a:rPr lang="en" sz="1800" dirty="0">
                          <a:solidFill>
                            <a:schemeClr val="dk1"/>
                          </a:solidFill>
                          <a:latin typeface="Roboto"/>
                          <a:ea typeface="Roboto"/>
                          <a:cs typeface="Roboto"/>
                          <a:sym typeface="Roboto"/>
                        </a:rPr>
                        <a:t>Downloads freshest version of repo</a:t>
                      </a:r>
                      <a:endParaRPr sz="1800" dirty="0">
                        <a:solidFill>
                          <a:schemeClr val="dk1"/>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712"/>
        <p:cNvGrpSpPr/>
        <p:nvPr/>
      </p:nvGrpSpPr>
      <p:grpSpPr>
        <a:xfrm>
          <a:off x="0" y="0"/>
          <a:ext cx="0" cy="0"/>
          <a:chOff x="0" y="0"/>
          <a:chExt cx="0" cy="0"/>
        </a:xfrm>
      </p:grpSpPr>
      <p:sp>
        <p:nvSpPr>
          <p:cNvPr id="2713" name="Google Shape;2713;p187"/>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Challenge:</a:t>
            </a:r>
            <a:r>
              <a:rPr lang="en" sz="3000">
                <a:latin typeface="Roboto Light"/>
                <a:ea typeface="Roboto Light"/>
                <a:cs typeface="Roboto Light"/>
                <a:sym typeface="Roboto Light"/>
              </a:rPr>
              <a:t> </a:t>
            </a:r>
            <a:br>
              <a:rPr lang="en" sz="3000">
                <a:latin typeface="Roboto Light"/>
                <a:ea typeface="Roboto Light"/>
                <a:cs typeface="Roboto Light"/>
                <a:sym typeface="Roboto Light"/>
              </a:rPr>
            </a:br>
            <a:r>
              <a:rPr lang="en" sz="3000">
                <a:latin typeface="Roboto Light"/>
                <a:ea typeface="Roboto Light"/>
                <a:cs typeface="Roboto Light"/>
                <a:sym typeface="Roboto Light"/>
              </a:rPr>
              <a:t>Git Add, Commit, Push</a:t>
            </a:r>
            <a:endParaRPr sz="3000">
              <a:latin typeface="Roboto Light"/>
              <a:ea typeface="Roboto Light"/>
              <a:cs typeface="Roboto Light"/>
              <a:sym typeface="Roboto Light"/>
            </a:endParaRPr>
          </a:p>
        </p:txBody>
      </p:sp>
      <p:sp>
        <p:nvSpPr>
          <p:cNvPr id="2714" name="Google Shape;2714;p187"/>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10 minutes</a:t>
            </a:r>
            <a:endParaRPr dirty="0"/>
          </a:p>
        </p:txBody>
      </p:sp>
      <p:sp>
        <p:nvSpPr>
          <p:cNvPr id="2715" name="Google Shape;2715;p18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sp>
        <p:nvSpPr>
          <p:cNvPr id="2720" name="Google Shape;2720;p188"/>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Activity: </a:t>
            </a:r>
            <a:r>
              <a:rPr lang="en" dirty="0">
                <a:solidFill>
                  <a:schemeClr val="dk1"/>
                </a:solidFill>
                <a:latin typeface="Roboto" panose="02000000000000000000" pitchFamily="2" charset="0"/>
                <a:ea typeface="Roboto" panose="02000000000000000000" pitchFamily="2" charset="0"/>
                <a:cs typeface="Inconsolata"/>
                <a:sym typeface="Inconsolata"/>
              </a:rPr>
              <a:t>Git Add, Commit, Push</a:t>
            </a:r>
            <a:endParaRPr dirty="0">
              <a:solidFill>
                <a:schemeClr val="dk1"/>
              </a:solidFill>
              <a:latin typeface="Roboto" panose="02000000000000000000" pitchFamily="2" charset="0"/>
              <a:ea typeface="Roboto" panose="02000000000000000000" pitchFamily="2" charset="0"/>
              <a:cs typeface="Inconsolata"/>
              <a:sym typeface="Inconsolata"/>
            </a:endParaRPr>
          </a:p>
          <a:p>
            <a:pPr marL="0" lvl="0" indent="0" algn="l" rtl="0">
              <a:spcBef>
                <a:spcPts val="0"/>
              </a:spcBef>
              <a:spcAft>
                <a:spcPts val="0"/>
              </a:spcAft>
              <a:buNone/>
            </a:pPr>
            <a:endParaRPr dirty="0"/>
          </a:p>
        </p:txBody>
      </p:sp>
      <p:sp>
        <p:nvSpPr>
          <p:cNvPr id="2721" name="Google Shape;2721;p188"/>
          <p:cNvSpPr txBox="1">
            <a:spLocks noGrp="1"/>
          </p:cNvSpPr>
          <p:nvPr>
            <p:ph type="subTitle" idx="3"/>
          </p:nvPr>
        </p:nvSpPr>
        <p:spPr>
          <a:xfrm>
            <a:off x="0" y="675975"/>
            <a:ext cx="9144000" cy="3487800"/>
          </a:xfrm>
          <a:prstGeom prst="rect">
            <a:avLst/>
          </a:prstGeom>
        </p:spPr>
        <p:txBody>
          <a:bodyPr spcFirstLastPara="1" wrap="square" lIns="457200" tIns="91425" rIns="457200" bIns="0" anchor="t" anchorCtr="0">
            <a:noAutofit/>
          </a:bodyPr>
          <a:lstStyle/>
          <a:p>
            <a:pPr marL="0" lvl="0" indent="0" algn="l" rtl="0">
              <a:lnSpc>
                <a:spcPct val="113000"/>
              </a:lnSpc>
              <a:spcBef>
                <a:spcPts val="0"/>
              </a:spcBef>
              <a:spcAft>
                <a:spcPts val="0"/>
              </a:spcAft>
              <a:buClr>
                <a:schemeClr val="dk1"/>
              </a:buClr>
              <a:buSzPts val="1100"/>
              <a:buFont typeface="Arial"/>
              <a:buNone/>
            </a:pPr>
            <a:r>
              <a:rPr lang="en" sz="1600" b="1" dirty="0">
                <a:solidFill>
                  <a:schemeClr val="dk1"/>
                </a:solidFill>
              </a:rPr>
              <a:t>Using GitHub and the command line:</a:t>
            </a:r>
            <a:endParaRPr sz="1600" b="1" dirty="0">
              <a:solidFill>
                <a:schemeClr val="dk1"/>
              </a:solidFill>
            </a:endParaRPr>
          </a:p>
          <a:p>
            <a:pPr marL="320040" lvl="0" indent="-193040" algn="l" rtl="0">
              <a:lnSpc>
                <a:spcPct val="113000"/>
              </a:lnSpc>
              <a:spcBef>
                <a:spcPts val="800"/>
              </a:spcBef>
              <a:spcAft>
                <a:spcPts val="0"/>
              </a:spcAft>
              <a:buClr>
                <a:schemeClr val="dk1"/>
              </a:buClr>
              <a:buSzPts val="1600"/>
              <a:buFont typeface="Roboto"/>
              <a:buAutoNum type="arabicPeriod"/>
            </a:pPr>
            <a:r>
              <a:rPr lang="en" sz="1600" dirty="0">
                <a:solidFill>
                  <a:schemeClr val="dk1"/>
                </a:solidFill>
              </a:rPr>
              <a:t>Create a new </a:t>
            </a:r>
            <a:r>
              <a:rPr lang="en" sz="1600" b="1" dirty="0">
                <a:solidFill>
                  <a:schemeClr val="dk1"/>
                </a:solidFill>
              </a:rPr>
              <a:t>public GitHub repository </a:t>
            </a:r>
            <a:r>
              <a:rPr lang="en" sz="1600" dirty="0">
                <a:solidFill>
                  <a:schemeClr val="dk1"/>
                </a:solidFill>
              </a:rPr>
              <a:t>and name it whatever you like. Be sure to check </a:t>
            </a:r>
            <a:br>
              <a:rPr lang="en" sz="1600" dirty="0">
                <a:solidFill>
                  <a:schemeClr val="dk1"/>
                </a:solidFill>
              </a:rPr>
            </a:br>
            <a:r>
              <a:rPr lang="en" sz="1600" dirty="0">
                <a:solidFill>
                  <a:schemeClr val="dk1"/>
                </a:solidFill>
              </a:rPr>
              <a:t>the box to ‘Initialize this repository with a README.’</a:t>
            </a:r>
            <a:endParaRPr sz="1600" dirty="0">
              <a:solidFill>
                <a:schemeClr val="dk1"/>
              </a:solidFill>
            </a:endParaRPr>
          </a:p>
          <a:p>
            <a:pPr marL="320040" lvl="0" indent="-193040" algn="l" rtl="0">
              <a:lnSpc>
                <a:spcPct val="113000"/>
              </a:lnSpc>
              <a:spcBef>
                <a:spcPts val="0"/>
              </a:spcBef>
              <a:spcAft>
                <a:spcPts val="0"/>
              </a:spcAft>
              <a:buClr>
                <a:schemeClr val="dk1"/>
              </a:buClr>
              <a:buSzPts val="1600"/>
              <a:buFont typeface="Roboto"/>
              <a:buAutoNum type="arabicPeriod"/>
            </a:pPr>
            <a:r>
              <a:rPr lang="en" sz="1600" b="1" dirty="0">
                <a:solidFill>
                  <a:schemeClr val="dk1"/>
                </a:solidFill>
              </a:rPr>
              <a:t>Clone</a:t>
            </a:r>
            <a:r>
              <a:rPr lang="en" sz="1600" dirty="0">
                <a:solidFill>
                  <a:schemeClr val="dk1"/>
                </a:solidFill>
              </a:rPr>
              <a:t> the repo to your local directory. </a:t>
            </a:r>
            <a:endParaRPr sz="1600" dirty="0">
              <a:solidFill>
                <a:schemeClr val="dk1"/>
              </a:solidFill>
            </a:endParaRPr>
          </a:p>
          <a:p>
            <a:pPr marL="320040" lvl="0" indent="-193040" algn="l" rtl="0">
              <a:lnSpc>
                <a:spcPct val="113000"/>
              </a:lnSpc>
              <a:spcBef>
                <a:spcPts val="0"/>
              </a:spcBef>
              <a:spcAft>
                <a:spcPts val="0"/>
              </a:spcAft>
              <a:buClr>
                <a:schemeClr val="dk1"/>
              </a:buClr>
              <a:buSzPts val="1600"/>
              <a:buFont typeface="Roboto"/>
              <a:buAutoNum type="arabicPeriod"/>
            </a:pPr>
            <a:r>
              <a:rPr lang="en" sz="1600" dirty="0">
                <a:solidFill>
                  <a:schemeClr val="dk1"/>
                </a:solidFill>
              </a:rPr>
              <a:t>Create an </a:t>
            </a:r>
            <a:r>
              <a:rPr lang="en" sz="1600" b="1" dirty="0">
                <a:solidFill>
                  <a:schemeClr val="dk1"/>
                </a:solidFill>
              </a:rPr>
              <a:t>HTML file</a:t>
            </a:r>
            <a:r>
              <a:rPr lang="en" sz="1600" dirty="0">
                <a:solidFill>
                  <a:schemeClr val="dk1"/>
                </a:solidFill>
              </a:rPr>
              <a:t> inside the local directory.</a:t>
            </a:r>
            <a:endParaRPr sz="1600" dirty="0">
              <a:solidFill>
                <a:schemeClr val="dk1"/>
              </a:solidFill>
            </a:endParaRPr>
          </a:p>
          <a:p>
            <a:pPr marL="320040" lvl="0" indent="-193040" algn="l" rtl="0">
              <a:lnSpc>
                <a:spcPct val="113000"/>
              </a:lnSpc>
              <a:spcBef>
                <a:spcPts val="0"/>
              </a:spcBef>
              <a:spcAft>
                <a:spcPts val="0"/>
              </a:spcAft>
              <a:buClr>
                <a:schemeClr val="dk1"/>
              </a:buClr>
              <a:buSzPts val="1600"/>
              <a:buFont typeface="Roboto"/>
              <a:buAutoNum type="arabicPeriod"/>
            </a:pPr>
            <a:r>
              <a:rPr lang="en" sz="1600" b="1" dirty="0">
                <a:solidFill>
                  <a:schemeClr val="dk1"/>
                </a:solidFill>
              </a:rPr>
              <a:t>Add, commit</a:t>
            </a:r>
            <a:r>
              <a:rPr lang="en" sz="1600" dirty="0">
                <a:solidFill>
                  <a:schemeClr val="dk1"/>
                </a:solidFill>
              </a:rPr>
              <a:t>, and </a:t>
            </a:r>
            <a:r>
              <a:rPr lang="en" sz="1600" b="1" dirty="0">
                <a:solidFill>
                  <a:schemeClr val="dk1"/>
                </a:solidFill>
              </a:rPr>
              <a:t>push</a:t>
            </a:r>
            <a:r>
              <a:rPr lang="en" sz="1600" dirty="0">
                <a:solidFill>
                  <a:schemeClr val="dk1"/>
                </a:solidFill>
              </a:rPr>
              <a:t> the code to GitHub.</a:t>
            </a:r>
            <a:endParaRPr sz="1600" dirty="0">
              <a:solidFill>
                <a:schemeClr val="dk1"/>
              </a:solidFill>
            </a:endParaRPr>
          </a:p>
          <a:p>
            <a:pPr marL="0" lvl="0" indent="0" algn="l" rtl="0">
              <a:lnSpc>
                <a:spcPct val="113000"/>
              </a:lnSpc>
              <a:spcBef>
                <a:spcPts val="800"/>
              </a:spcBef>
              <a:spcAft>
                <a:spcPts val="0"/>
              </a:spcAft>
              <a:buClr>
                <a:schemeClr val="dk1"/>
              </a:buClr>
              <a:buSzPts val="1100"/>
              <a:buFont typeface="Arial"/>
              <a:buNone/>
            </a:pPr>
            <a:r>
              <a:rPr lang="en" sz="1600" b="1" dirty="0">
                <a:solidFill>
                  <a:schemeClr val="dk1"/>
                </a:solidFill>
              </a:rPr>
              <a:t>Bonus:</a:t>
            </a:r>
            <a:endParaRPr sz="1600" b="1" dirty="0">
              <a:solidFill>
                <a:schemeClr val="dk1"/>
              </a:solidFill>
            </a:endParaRPr>
          </a:p>
          <a:p>
            <a:pPr marL="320040" lvl="0" indent="-193040" algn="l" rtl="0">
              <a:lnSpc>
                <a:spcPct val="113000"/>
              </a:lnSpc>
              <a:spcBef>
                <a:spcPts val="800"/>
              </a:spcBef>
              <a:spcAft>
                <a:spcPts val="0"/>
              </a:spcAft>
              <a:buClr>
                <a:schemeClr val="dk1"/>
              </a:buClr>
              <a:buSzPts val="1600"/>
              <a:buFont typeface="Roboto"/>
              <a:buAutoNum type="arabicPeriod"/>
            </a:pPr>
            <a:r>
              <a:rPr lang="en" sz="1600" dirty="0">
                <a:solidFill>
                  <a:schemeClr val="dk1"/>
                </a:solidFill>
              </a:rPr>
              <a:t>Find a partner in class, and </a:t>
            </a:r>
            <a:r>
              <a:rPr lang="en" sz="1600" b="1" dirty="0">
                <a:solidFill>
                  <a:schemeClr val="dk1"/>
                </a:solidFill>
              </a:rPr>
              <a:t>fork</a:t>
            </a:r>
            <a:r>
              <a:rPr lang="en" sz="1600" dirty="0">
                <a:solidFill>
                  <a:schemeClr val="dk1"/>
                </a:solidFill>
              </a:rPr>
              <a:t> </a:t>
            </a:r>
            <a:r>
              <a:rPr lang="en" sz="1600" i="1" dirty="0">
                <a:solidFill>
                  <a:schemeClr val="dk1"/>
                </a:solidFill>
              </a:rPr>
              <a:t>their</a:t>
            </a:r>
            <a:r>
              <a:rPr lang="en" sz="1600" dirty="0">
                <a:solidFill>
                  <a:schemeClr val="dk1"/>
                </a:solidFill>
              </a:rPr>
              <a:t> repository to your own GitHub account. </a:t>
            </a:r>
            <a:br>
              <a:rPr lang="en" sz="1600" dirty="0">
                <a:solidFill>
                  <a:schemeClr val="dk1"/>
                </a:solidFill>
              </a:rPr>
            </a:br>
            <a:r>
              <a:rPr lang="en" sz="1600" dirty="0">
                <a:solidFill>
                  <a:schemeClr val="dk1"/>
                </a:solidFill>
              </a:rPr>
              <a:t>Clone this forked repository to your local directory.</a:t>
            </a:r>
            <a:endParaRPr sz="1600" dirty="0">
              <a:solidFill>
                <a:schemeClr val="dk1"/>
              </a:solidFill>
            </a:endParaRPr>
          </a:p>
          <a:p>
            <a:pPr marL="320040" lvl="0" indent="-193040" algn="l" rtl="0">
              <a:lnSpc>
                <a:spcPct val="113000"/>
              </a:lnSpc>
              <a:spcBef>
                <a:spcPts val="0"/>
              </a:spcBef>
              <a:spcAft>
                <a:spcPts val="0"/>
              </a:spcAft>
              <a:buClr>
                <a:schemeClr val="dk1"/>
              </a:buClr>
              <a:buSzPts val="1600"/>
              <a:buFont typeface="Roboto"/>
              <a:buAutoNum type="arabicPeriod"/>
            </a:pPr>
            <a:r>
              <a:rPr lang="en" sz="1600" b="1" dirty="0">
                <a:solidFill>
                  <a:schemeClr val="dk1"/>
                </a:solidFill>
              </a:rPr>
              <a:t>Add, commit, </a:t>
            </a:r>
            <a:r>
              <a:rPr lang="en" sz="1600" dirty="0">
                <a:solidFill>
                  <a:schemeClr val="dk1"/>
                </a:solidFill>
              </a:rPr>
              <a:t>and </a:t>
            </a:r>
            <a:r>
              <a:rPr lang="en" sz="1600" b="1" dirty="0">
                <a:solidFill>
                  <a:schemeClr val="dk1"/>
                </a:solidFill>
              </a:rPr>
              <a:t>push</a:t>
            </a:r>
            <a:r>
              <a:rPr lang="en" sz="1600" dirty="0">
                <a:solidFill>
                  <a:schemeClr val="dk1"/>
                </a:solidFill>
              </a:rPr>
              <a:t> the code back to your forked copy. </a:t>
            </a:r>
            <a:endParaRPr sz="1600" dirty="0">
              <a:solidFill>
                <a:schemeClr val="dk1"/>
              </a:solidFill>
            </a:endParaRPr>
          </a:p>
          <a:p>
            <a:pPr marL="320040" lvl="0" indent="-193040" algn="l" rtl="0">
              <a:lnSpc>
                <a:spcPct val="113000"/>
              </a:lnSpc>
              <a:spcBef>
                <a:spcPts val="0"/>
              </a:spcBef>
              <a:spcAft>
                <a:spcPts val="0"/>
              </a:spcAft>
              <a:buClr>
                <a:schemeClr val="dk1"/>
              </a:buClr>
              <a:buSzPts val="1600"/>
              <a:buFont typeface="Roboto"/>
              <a:buAutoNum type="arabicPeriod"/>
            </a:pPr>
            <a:r>
              <a:rPr lang="en" sz="1600" dirty="0">
                <a:solidFill>
                  <a:schemeClr val="dk1"/>
                </a:solidFill>
              </a:rPr>
              <a:t>Submit a </a:t>
            </a:r>
            <a:r>
              <a:rPr lang="en" sz="1600" b="1" dirty="0">
                <a:solidFill>
                  <a:schemeClr val="dk1"/>
                </a:solidFill>
              </a:rPr>
              <a:t>pull request</a:t>
            </a:r>
            <a:r>
              <a:rPr lang="en" sz="1600" dirty="0">
                <a:solidFill>
                  <a:schemeClr val="dk1"/>
                </a:solidFill>
              </a:rPr>
              <a:t> to send your changes to your partner’s repo.</a:t>
            </a:r>
            <a:endParaRPr sz="1600" dirty="0">
              <a:solidFill>
                <a:schemeClr val="dk1"/>
              </a:solidFill>
            </a:endParaRPr>
          </a:p>
          <a:p>
            <a:pPr marL="0" lvl="0" indent="0" algn="l" rtl="0">
              <a:spcBef>
                <a:spcPts val="800"/>
              </a:spcBef>
              <a:spcAft>
                <a:spcPts val="0"/>
              </a:spcAft>
              <a:buClr>
                <a:schemeClr val="dk1"/>
              </a:buClr>
              <a:buSzPts val="1100"/>
              <a:buFont typeface="Arial"/>
              <a:buNone/>
            </a:pPr>
            <a:endParaRPr sz="1400" dirty="0">
              <a:solidFill>
                <a:schemeClr val="dk1"/>
              </a:solidFill>
            </a:endParaRPr>
          </a:p>
          <a:p>
            <a:pPr marL="0" lvl="0" indent="0" algn="l" rtl="0">
              <a:spcBef>
                <a:spcPts val="800"/>
              </a:spcBef>
              <a:spcAft>
                <a:spcPts val="0"/>
              </a:spcAft>
              <a:buClr>
                <a:schemeClr val="dk1"/>
              </a:buClr>
              <a:buSzPts val="1100"/>
              <a:buFont typeface="Arial"/>
              <a:buNone/>
            </a:pPr>
            <a:endParaRPr sz="1400" dirty="0">
              <a:solidFill>
                <a:schemeClr val="dk1"/>
              </a:solidFill>
            </a:endParaRPr>
          </a:p>
          <a:p>
            <a:pPr marL="0" lvl="0" indent="0" algn="l" rtl="0">
              <a:spcBef>
                <a:spcPts val="800"/>
              </a:spcBef>
              <a:spcAft>
                <a:spcPts val="0"/>
              </a:spcAft>
              <a:buNone/>
            </a:pPr>
            <a:endParaRPr dirty="0"/>
          </a:p>
        </p:txBody>
      </p:sp>
      <p:sp>
        <p:nvSpPr>
          <p:cNvPr id="2722" name="Google Shape;2722;p188"/>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rPr>
              <a:t>Suggested Time:</a:t>
            </a:r>
            <a:r>
              <a:rPr lang="en" dirty="0">
                <a:solidFill>
                  <a:schemeClr val="dk1"/>
                </a:solidFill>
              </a:rPr>
              <a:t> 10 Minutes</a:t>
            </a:r>
            <a:endParaRPr dirty="0">
              <a:solidFill>
                <a:schemeClr val="dk1"/>
              </a:solidFill>
            </a:endParaRPr>
          </a:p>
          <a:p>
            <a:pPr marL="0" lvl="0" indent="0" algn="r" rtl="0">
              <a:spcBef>
                <a:spcPts val="0"/>
              </a:spcBef>
              <a:spcAft>
                <a:spcPts val="0"/>
              </a:spcAft>
              <a:buNone/>
            </a:pPr>
            <a:endParaRPr dirty="0"/>
          </a:p>
        </p:txBody>
      </p:sp>
      <p:sp>
        <p:nvSpPr>
          <p:cNvPr id="2723" name="Google Shape;2723;p188"/>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727"/>
        <p:cNvGrpSpPr/>
        <p:nvPr/>
      </p:nvGrpSpPr>
      <p:grpSpPr>
        <a:xfrm>
          <a:off x="0" y="0"/>
          <a:ext cx="0" cy="0"/>
          <a:chOff x="0" y="0"/>
          <a:chExt cx="0" cy="0"/>
        </a:xfrm>
      </p:grpSpPr>
      <p:sp>
        <p:nvSpPr>
          <p:cNvPr id="2728" name="Google Shape;2728;p1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Still a Bit Lost? Don’t Worry!</a:t>
            </a:r>
            <a:endParaRPr/>
          </a:p>
        </p:txBody>
      </p:sp>
      <p:sp>
        <p:nvSpPr>
          <p:cNvPr id="2729" name="Google Shape;2729;p18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Follow this handy guide!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730" name="Google Shape;2730;p189"/>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Practice a few times on your own before the next class.</a:t>
            </a:r>
            <a:endParaRPr/>
          </a:p>
        </p:txBody>
      </p:sp>
      <p:pic>
        <p:nvPicPr>
          <p:cNvPr id="2731" name="Google Shape;2731;p189" descr="Picture 2"/>
          <p:cNvPicPr preferRelativeResize="0"/>
          <p:nvPr/>
        </p:nvPicPr>
        <p:blipFill rotWithShape="1">
          <a:blip r:embed="rId3">
            <a:alphaModFix/>
          </a:blip>
          <a:srcRect/>
          <a:stretch/>
        </p:blipFill>
        <p:spPr>
          <a:xfrm>
            <a:off x="5024231" y="878515"/>
            <a:ext cx="3636170" cy="3693320"/>
          </a:xfrm>
          <a:prstGeom prst="rect">
            <a:avLst/>
          </a:prstGeom>
          <a:noFill/>
          <a:ln w="9525" cap="flat" cmpd="sng">
            <a:solidFill>
              <a:srgbClr val="5B9BD5"/>
            </a:solidFill>
            <a:prstDash val="solid"/>
            <a:round/>
            <a:headEnd type="none" w="sm" len="sm"/>
            <a:tailEnd type="none" w="sm" len="sm"/>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190"/>
          <p:cNvSpPr txBox="1">
            <a:spLocks noGrp="1"/>
          </p:cNvSpPr>
          <p:nvPr>
            <p:ph type="title"/>
          </p:nvPr>
        </p:nvSpPr>
        <p:spPr>
          <a:xfrm>
            <a:off x="274350" y="2474150"/>
            <a:ext cx="8595300" cy="792300"/>
          </a:xfrm>
          <a:prstGeom prst="rect">
            <a:avLst/>
          </a:prstGeom>
        </p:spPr>
        <p:txBody>
          <a:bodyPr spcFirstLastPara="1" wrap="square" lIns="91425" tIns="91425" rIns="91425" bIns="91425" anchor="t" anchorCtr="0">
            <a:noAutofit/>
          </a:bodyPr>
          <a:lstStyle/>
          <a:p>
            <a:pPr lvl="0">
              <a:buClr>
                <a:schemeClr val="dk1"/>
              </a:buClr>
              <a:buSzPts val="1100"/>
            </a:pPr>
            <a:r>
              <a:rPr lang="en" sz="1800" b="1" dirty="0">
                <a:latin typeface="Roboto"/>
                <a:ea typeface="Roboto"/>
                <a:cs typeface="Roboto"/>
                <a:sym typeface="Roboto"/>
              </a:rPr>
              <a:t>If you’re still lost, here’s a course on how to use GitHub: </a:t>
            </a:r>
            <a:br>
              <a:rPr lang="en" sz="1800" b="1" dirty="0">
                <a:latin typeface="Roboto"/>
                <a:ea typeface="Roboto"/>
                <a:cs typeface="Roboto"/>
                <a:sym typeface="Roboto"/>
              </a:rPr>
            </a:br>
            <a:r>
              <a:rPr lang="en-US" sz="1800" dirty="0">
                <a:hlinkClick r:id="rId3"/>
              </a:rPr>
              <a:t>https://www.pluralsight.com/courses/how-git-works</a:t>
            </a:r>
            <a:br>
              <a:rPr lang="en-US" sz="1800" dirty="0"/>
            </a:br>
            <a:br>
              <a:rPr lang="en-US" sz="1800" dirty="0"/>
            </a:br>
            <a:r>
              <a:rPr lang="en" sz="1800" i="1" dirty="0">
                <a:latin typeface="Roboto"/>
                <a:ea typeface="Roboto"/>
                <a:cs typeface="Roboto"/>
                <a:sym typeface="Roboto"/>
              </a:rPr>
              <a:t>(this site offers a free 10-day trial)</a:t>
            </a:r>
            <a:endParaRPr sz="1800" i="1" dirty="0">
              <a:latin typeface="Roboto Light"/>
              <a:ea typeface="Roboto Light"/>
              <a:cs typeface="Roboto Light"/>
              <a:sym typeface="Roboto Light"/>
            </a:endParaRPr>
          </a:p>
        </p:txBody>
      </p:sp>
      <p:pic>
        <p:nvPicPr>
          <p:cNvPr id="2737" name="Google Shape;2737;p190"/>
          <p:cNvPicPr preferRelativeResize="0"/>
          <p:nvPr/>
        </p:nvPicPr>
        <p:blipFill>
          <a:blip r:embed="rId4">
            <a:alphaModFix/>
          </a:blip>
          <a:stretch>
            <a:fillRect/>
          </a:stretch>
        </p:blipFill>
        <p:spPr>
          <a:xfrm>
            <a:off x="3877225" y="1320300"/>
            <a:ext cx="1149174" cy="114917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sp>
        <p:nvSpPr>
          <p:cNvPr id="2742" name="Google Shape;2742;p19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Next Class</a:t>
            </a:r>
            <a:endParaRPr/>
          </a:p>
        </p:txBody>
      </p:sp>
      <p:sp>
        <p:nvSpPr>
          <p:cNvPr id="2743" name="Google Shape;2743;p19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600" dirty="0"/>
              <a:t>Before Next Class…</a:t>
            </a:r>
            <a:endParaRPr sz="36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sp>
        <p:nvSpPr>
          <p:cNvPr id="2749" name="Google Shape;2749;p1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Before Next Class...</a:t>
            </a:r>
            <a:endParaRPr dirty="0"/>
          </a:p>
        </p:txBody>
      </p:sp>
      <p:sp>
        <p:nvSpPr>
          <p:cNvPr id="2750" name="Google Shape;2750;p192"/>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Due Date: </a:t>
            </a:r>
            <a:r>
              <a:rPr lang="en"/>
              <a:t>Next Class</a:t>
            </a:r>
            <a:endParaRPr/>
          </a:p>
        </p:txBody>
      </p:sp>
      <p:sp>
        <p:nvSpPr>
          <p:cNvPr id="2751" name="Google Shape;2751;p192"/>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2" name="Google Shape;2752;p192"/>
          <p:cNvGrpSpPr/>
          <p:nvPr/>
        </p:nvGrpSpPr>
        <p:grpSpPr>
          <a:xfrm>
            <a:off x="457200" y="921613"/>
            <a:ext cx="776889" cy="621300"/>
            <a:chOff x="457200" y="1378813"/>
            <a:chExt cx="776889" cy="621300"/>
          </a:xfrm>
        </p:grpSpPr>
        <p:sp>
          <p:nvSpPr>
            <p:cNvPr id="2753" name="Google Shape;2753;p19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754" name="Google Shape;2754;p19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5" name="Google Shape;2755;p192"/>
          <p:cNvGrpSpPr/>
          <p:nvPr/>
        </p:nvGrpSpPr>
        <p:grpSpPr>
          <a:xfrm>
            <a:off x="457200" y="1771525"/>
            <a:ext cx="776889" cy="621300"/>
            <a:chOff x="457200" y="1378813"/>
            <a:chExt cx="776889" cy="621300"/>
          </a:xfrm>
        </p:grpSpPr>
        <p:sp>
          <p:nvSpPr>
            <p:cNvPr id="2756" name="Google Shape;2756;p19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757" name="Google Shape;2757;p19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8" name="Google Shape;2758;p192"/>
          <p:cNvGrpSpPr/>
          <p:nvPr/>
        </p:nvGrpSpPr>
        <p:grpSpPr>
          <a:xfrm>
            <a:off x="457200" y="2616650"/>
            <a:ext cx="776889" cy="621300"/>
            <a:chOff x="457200" y="1378813"/>
            <a:chExt cx="776889" cy="621300"/>
          </a:xfrm>
        </p:grpSpPr>
        <p:sp>
          <p:nvSpPr>
            <p:cNvPr id="2759" name="Google Shape;2759;p19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2760" name="Google Shape;2760;p19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1" name="Google Shape;2761;p192"/>
          <p:cNvSpPr txBox="1">
            <a:spLocks noGrp="1"/>
          </p:cNvSpPr>
          <p:nvPr>
            <p:ph type="subTitle" idx="1"/>
          </p:nvPr>
        </p:nvSpPr>
        <p:spPr>
          <a:xfrm>
            <a:off x="-12300" y="940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Figure out where the GitLab repo is for our class. </a:t>
            </a:r>
            <a:endParaRPr sz="1800" dirty="0"/>
          </a:p>
        </p:txBody>
      </p:sp>
      <p:sp>
        <p:nvSpPr>
          <p:cNvPr id="2762" name="Google Shape;2762;p192"/>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92"/>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92"/>
          <p:cNvSpPr txBox="1">
            <a:spLocks noGrp="1"/>
          </p:cNvSpPr>
          <p:nvPr>
            <p:ph type="subTitle" idx="2"/>
          </p:nvPr>
        </p:nvSpPr>
        <p:spPr>
          <a:xfrm>
            <a:off x="-12300" y="17763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Redo the Terminal example from today’s class. </a:t>
            </a:r>
            <a:endParaRPr dirty="0"/>
          </a:p>
        </p:txBody>
      </p:sp>
      <p:sp>
        <p:nvSpPr>
          <p:cNvPr id="2765" name="Google Shape;2765;p192"/>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Redo the HTML example from today’s class. </a:t>
            </a:r>
            <a:br>
              <a:rPr lang="en" sz="1800" dirty="0"/>
            </a:br>
            <a:r>
              <a:rPr lang="en" sz="1800" dirty="0"/>
              <a:t>(Watch the </a:t>
            </a:r>
            <a:r>
              <a:rPr lang="en" sz="1800" u="sng" dirty="0">
                <a:solidFill>
                  <a:schemeClr val="hlink"/>
                </a:solidFill>
                <a:hlinkClick r:id="rId3"/>
              </a:rPr>
              <a:t>walkthrough video</a:t>
            </a:r>
            <a:r>
              <a:rPr lang="en" sz="1800" dirty="0"/>
              <a:t> if you feel a bit lost.)</a:t>
            </a:r>
            <a:endParaRPr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11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Keys to Success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3345</Words>
  <Application>Microsoft Macintosh PowerPoint</Application>
  <PresentationFormat>On-screen Show (16:9)</PresentationFormat>
  <Paragraphs>627</Paragraphs>
  <Slides>89</Slides>
  <Notes>89</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89</vt:i4>
      </vt:variant>
    </vt:vector>
  </HeadingPairs>
  <TitlesOfParts>
    <vt:vector size="101" baseType="lpstr">
      <vt:lpstr>Amatic SC</vt:lpstr>
      <vt:lpstr>Arial</vt:lpstr>
      <vt:lpstr>Calibri</vt:lpstr>
      <vt:lpstr>Inconsolata</vt:lpstr>
      <vt:lpstr>Inconsolata-dz for Powerline dz</vt:lpstr>
      <vt:lpstr>Roboto</vt:lpstr>
      <vt:lpstr>Roboto Light</vt:lpstr>
      <vt:lpstr>Roboto Medium</vt:lpstr>
      <vt:lpstr>Roboto Thin</vt:lpstr>
      <vt:lpstr>Simple Light</vt:lpstr>
      <vt:lpstr>UCF - Theme</vt:lpstr>
      <vt:lpstr>1_Unbranded</vt:lpstr>
      <vt:lpstr>The Zen of Coding</vt:lpstr>
      <vt:lpstr>Quick Introductions  </vt:lpstr>
      <vt:lpstr>The Path of Learning </vt:lpstr>
      <vt:lpstr>Your Goals</vt:lpstr>
      <vt:lpstr>Your Goals</vt:lpstr>
      <vt:lpstr>Your Goal = Our Goal As instructional staff, we take your goals very, very seriously. </vt:lpstr>
      <vt:lpstr>Support Team Promise</vt:lpstr>
      <vt:lpstr>But Remember: Nothing good comes easily. </vt:lpstr>
      <vt:lpstr>Our Keys to Success</vt:lpstr>
      <vt:lpstr>Don’t Be This Person:</vt:lpstr>
      <vt:lpstr>This Should Be You:</vt:lpstr>
      <vt:lpstr>Our Mantra for Today and Beyond  When it comes to web development…</vt:lpstr>
      <vt:lpstr>I know nothing.</vt:lpstr>
      <vt:lpstr>PowerPoint Presentation</vt:lpstr>
      <vt:lpstr>The Path of Learning </vt:lpstr>
      <vt:lpstr>Nothing good comes easy. As students, you’ll face these  three HUGE obstacles.</vt:lpstr>
      <vt:lpstr>Obstacle #1: The Great Confusion</vt:lpstr>
      <vt:lpstr>Obstacle #2: The Great Doubt  </vt:lpstr>
      <vt:lpstr>Obstacle #3: The Great Distance</vt:lpstr>
      <vt:lpstr>Nothing Comes Easy</vt:lpstr>
      <vt:lpstr>Learning Can Be Frustrating</vt:lpstr>
      <vt:lpstr>Advice for the Journey</vt:lpstr>
      <vt:lpstr>Advice for the Journey </vt:lpstr>
      <vt:lpstr>Advice for the Journey</vt:lpstr>
      <vt:lpstr>And Remember...</vt:lpstr>
      <vt:lpstr>Google Fu: The Most Important Skill of All</vt:lpstr>
      <vt:lpstr>Course Structure </vt:lpstr>
      <vt:lpstr>Daily Schedule</vt:lpstr>
      <vt:lpstr>Daily Schedule</vt:lpstr>
      <vt:lpstr>Prework </vt:lpstr>
      <vt:lpstr>&lt;title&gt;Intro to HTML&lt;/title&gt; </vt:lpstr>
      <vt:lpstr>Software Checklist</vt:lpstr>
      <vt:lpstr>Accounts Checklist</vt:lpstr>
      <vt:lpstr>Self-Check</vt:lpstr>
      <vt:lpstr>The Modern Web</vt:lpstr>
      <vt:lpstr>What Exactly Is Full-Stack Development?</vt:lpstr>
      <vt:lpstr>The “Magic” of YouTube</vt:lpstr>
      <vt:lpstr>Full-Stack Development </vt:lpstr>
      <vt:lpstr>Full-Stack Development </vt:lpstr>
      <vt:lpstr>Full-Stack Development </vt:lpstr>
      <vt:lpstr>Let’s Get Crackin’! </vt:lpstr>
      <vt:lpstr>Intro to Console/Terminal</vt:lpstr>
      <vt:lpstr>Let’s Get Crackin’—Intro to Console</vt:lpstr>
      <vt:lpstr>10 minutes</vt:lpstr>
      <vt:lpstr>Activity: Console Commands</vt:lpstr>
      <vt:lpstr>Intro to Console: Discuss with Neighbors  </vt:lpstr>
      <vt:lpstr>Hello, HTML</vt:lpstr>
      <vt:lpstr>&lt;title&gt;Intro to HTML&lt;/title&gt;</vt:lpstr>
      <vt:lpstr>Activity: Intro to HTML Instructions sent via Slack.</vt:lpstr>
      <vt:lpstr> Activity: Intro to HTML</vt:lpstr>
      <vt:lpstr>My First HTML </vt:lpstr>
      <vt:lpstr>PowerPoint Presentation</vt:lpstr>
      <vt:lpstr>What is Git? </vt:lpstr>
      <vt:lpstr>Collaborative Coding</vt:lpstr>
      <vt:lpstr>The Team’s Task</vt:lpstr>
      <vt:lpstr>Maya &amp; Gil Make Their Edits</vt:lpstr>
      <vt:lpstr>Different Solutions</vt:lpstr>
      <vt:lpstr>Resolution</vt:lpstr>
      <vt:lpstr>Anne Sexton Writes Her Own Version  </vt:lpstr>
      <vt:lpstr>Anne Sexton Overwrites the Work of Her Teammates  </vt:lpstr>
      <vt:lpstr>The Group Project</vt:lpstr>
      <vt:lpstr>Git Version Control</vt:lpstr>
      <vt:lpstr>The Group Project </vt:lpstr>
      <vt:lpstr>The Team Goes to Work</vt:lpstr>
      <vt:lpstr>Maya Angelou Pushes First</vt:lpstr>
      <vt:lpstr>Rule: Pull (download) first, and then  push (upload) your changes.</vt:lpstr>
      <vt:lpstr>Gil Scott Heron’s Edits Are Ready </vt:lpstr>
      <vt:lpstr>Gil Scott Heron Conflicts with the Master Branch</vt:lpstr>
      <vt:lpstr>Gil Resolves the Conflict</vt:lpstr>
      <vt:lpstr>Gil Scott Heron Pushes His Code (Including the Revisions)</vt:lpstr>
      <vt:lpstr>Anne Sexton Starts Her Work</vt:lpstr>
      <vt:lpstr>Anne Sexton Pushes </vt:lpstr>
      <vt:lpstr>If Anne Had Made a Pull First...</vt:lpstr>
      <vt:lpstr>The overwritten work is discovered!</vt:lpstr>
      <vt:lpstr>Roll Back</vt:lpstr>
      <vt:lpstr>3 Minutes</vt:lpstr>
      <vt:lpstr>Activity: Explain Git (Version Control)</vt:lpstr>
      <vt:lpstr>What Is GitHub?</vt:lpstr>
      <vt:lpstr>Pushing and Pulling to GitHub</vt:lpstr>
      <vt:lpstr>Get Started with Git</vt:lpstr>
      <vt:lpstr>Git (follow along if you can!)</vt:lpstr>
      <vt:lpstr>Basic Git Commands</vt:lpstr>
      <vt:lpstr>Basic Git Commands </vt:lpstr>
      <vt:lpstr>Challenge:  Git Add, Commit, Push</vt:lpstr>
      <vt:lpstr>Activity: Git Add, Commit, Push </vt:lpstr>
      <vt:lpstr>Still a Bit Lost? Don’t Worry!</vt:lpstr>
      <vt:lpstr>If you’re still lost, here’s a course on how to use GitHub:  https://www.pluralsight.com/courses/how-git-works  (this site offers a free 10-day trial)</vt:lpstr>
      <vt:lpstr>Next Class</vt:lpstr>
      <vt:lpstr>Before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Zen of Coding</dc:title>
  <cp:lastModifiedBy>Sarah Cullen</cp:lastModifiedBy>
  <cp:revision>13</cp:revision>
  <dcterms:modified xsi:type="dcterms:W3CDTF">2019-12-03T00:24:10Z</dcterms:modified>
</cp:coreProperties>
</file>